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7"/>
  </p:notesMasterIdLst>
  <p:handoutMasterIdLst>
    <p:handoutMasterId r:id="rId18"/>
  </p:handoutMasterIdLst>
  <p:sldIdLst>
    <p:sldId id="256" r:id="rId2"/>
    <p:sldId id="258" r:id="rId3"/>
    <p:sldId id="296" r:id="rId4"/>
    <p:sldId id="297" r:id="rId5"/>
    <p:sldId id="298" r:id="rId6"/>
    <p:sldId id="260" r:id="rId7"/>
    <p:sldId id="263" r:id="rId8"/>
    <p:sldId id="300" r:id="rId9"/>
    <p:sldId id="304" r:id="rId10"/>
    <p:sldId id="270" r:id="rId11"/>
    <p:sldId id="306" r:id="rId12"/>
    <p:sldId id="307" r:id="rId13"/>
    <p:sldId id="274" r:id="rId14"/>
    <p:sldId id="308" r:id="rId15"/>
    <p:sldId id="262" r:id="rId16"/>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DM Sans" pitchFamily="2" charset="77"/>
      <p:regular r:id="rId23"/>
      <p:bold r:id="rId24"/>
      <p:italic r:id="rId25"/>
      <p:boldItalic r:id="rId26"/>
    </p:embeddedFont>
    <p:embeddedFont>
      <p:font typeface="Mukta" panose="020B0000000000000000" pitchFamily="34" charset="77"/>
      <p:regular r:id="rId27"/>
      <p:bold r:id="rId28"/>
    </p:embeddedFont>
    <p:embeddedFont>
      <p:font typeface="Mukta Bold" panose="020B0000000000000000" pitchFamily="34" charset="77"/>
      <p:bold r:id="rId29"/>
    </p:embeddedFont>
    <p:embeddedFont>
      <p:font typeface="Mukta Light" panose="020B0000000000000000" pitchFamily="34" charset="77"/>
      <p:regular r:id="rId30"/>
    </p:embeddedFont>
    <p:embeddedFont>
      <p:font typeface="Mukta Regular" panose="020B0000000000000000" pitchFamily="34" charset="77"/>
      <p:regular r:id="rId31"/>
    </p:embeddedFont>
    <p:embeddedFont>
      <p:font typeface="Nunito Light" panose="020F0302020204030204" pitchFamily="34" charset="0"/>
      <p:regular r:id="rId32"/>
      <p:italic r:id="rId33"/>
    </p:embeddedFont>
    <p:embeddedFont>
      <p:font typeface="Raleway" pitchFamily="2" charset="77"/>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EE3199-4237-4FE9-A3EE-267E302F1D66}">
  <a:tblStyle styleId="{89EE3199-4237-4FE9-A3EE-267E302F1D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033BA65-472D-4BFF-81FE-F97D8B1598D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830"/>
  </p:normalViewPr>
  <p:slideViewPr>
    <p:cSldViewPr snapToGrid="0">
      <p:cViewPr varScale="1">
        <p:scale>
          <a:sx n="148" d="100"/>
          <a:sy n="148" d="100"/>
        </p:scale>
        <p:origin x="7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openxmlformats.org/officeDocument/2006/relationships/viewProps" Target="viewProp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BC8BD5-7D82-0E02-C16D-210E02A20275}"/>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a:extLst>
              <a:ext uri="{FF2B5EF4-FFF2-40B4-BE49-F238E27FC236}">
                <a16:creationId xmlns:a16="http://schemas.microsoft.com/office/drawing/2014/main" id="{8FDC7C56-711C-AB70-7447-9ACE354D13FB}"/>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A6497327-1D7F-1348-A774-93DB837C07C2}" type="datetimeFigureOut">
              <a:rPr lang="en-CN" smtClean="0"/>
              <a:t>2023/11/23</a:t>
            </a:fld>
            <a:endParaRPr lang="en-CN"/>
          </a:p>
        </p:txBody>
      </p:sp>
      <p:sp>
        <p:nvSpPr>
          <p:cNvPr id="4" name="Footer Placeholder 3">
            <a:extLst>
              <a:ext uri="{FF2B5EF4-FFF2-40B4-BE49-F238E27FC236}">
                <a16:creationId xmlns:a16="http://schemas.microsoft.com/office/drawing/2014/main" id="{16DB41D5-A8D3-5F17-B383-20181CBF0A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5" name="Slide Number Placeholder 4">
            <a:extLst>
              <a:ext uri="{FF2B5EF4-FFF2-40B4-BE49-F238E27FC236}">
                <a16:creationId xmlns:a16="http://schemas.microsoft.com/office/drawing/2014/main" id="{CE172013-1EF8-D708-2B58-17172AD84C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BF8F56-70CA-F448-AF72-9056E52F3AF8}" type="slidenum">
              <a:rPr lang="en-CN" smtClean="0"/>
              <a:t>‹#›</a:t>
            </a:fld>
            <a:endParaRPr lang="en-CN"/>
          </a:p>
        </p:txBody>
      </p:sp>
    </p:spTree>
    <p:extLst>
      <p:ext uri="{BB962C8B-B14F-4D97-AF65-F5344CB8AC3E}">
        <p14:creationId xmlns:p14="http://schemas.microsoft.com/office/powerpoint/2010/main" val="5327615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86a4b353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86a4b353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2887c17118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2887c17118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marR="0" lvl="0" indent="0" algn="l" defTabSz="914400" rtl="0" eaLnBrk="1" fontAlgn="auto" latinLnBrk="0" hangingPunct="1">
              <a:lnSpc>
                <a:spcPct val="100000"/>
              </a:lnSpc>
              <a:spcBef>
                <a:spcPts val="0"/>
              </a:spcBef>
              <a:spcAft>
                <a:spcPts val="0"/>
              </a:spcAft>
              <a:buClr>
                <a:srgbClr val="FF8C95"/>
              </a:buClr>
              <a:buSzPts val="1200"/>
              <a:buFont typeface="Arial"/>
              <a:buNone/>
              <a:tabLst/>
              <a:defRPr/>
            </a:pPr>
            <a:r>
              <a:rPr lang="en-US" sz="1200" b="1" dirty="0">
                <a:solidFill>
                  <a:srgbClr val="010100"/>
                </a:solidFill>
                <a:latin typeface="Mukta Regular"/>
                <a:cs typeface="Mukta Regular"/>
                <a:sym typeface="Mukta"/>
              </a:rPr>
              <a:t>Patient visualization needs &amp; preferences:</a:t>
            </a: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kumimoji="0" lang="en-GB" sz="1100" b="0" i="0" u="none" strike="noStrike" kern="0" cap="none" spc="0" normalizeH="0" baseline="0" noProof="0" dirty="0">
                <a:ln>
                  <a:noFill/>
                </a:ln>
                <a:solidFill>
                  <a:srgbClr val="000000"/>
                </a:solidFill>
                <a:effectLst/>
                <a:uLnTx/>
                <a:uFillTx/>
                <a:latin typeface="Calibri" panose="020F0502020204030204" pitchFamily="34" charset="0"/>
                <a:ea typeface="SimSun" panose="02010600030101010101" pitchFamily="2" charset="-122"/>
                <a:cs typeface="Times New Roman" panose="02020603050405020304" pitchFamily="18" charset="0"/>
                <a:sym typeface="Arial"/>
              </a:rPr>
              <a:t>Clear, easy to understand and relevant to my condition, prefer text</a:t>
            </a: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kumimoji="0" lang="en-GB" sz="1100" b="0" i="0" u="none" strike="noStrike" kern="0" cap="none" spc="0" normalizeH="0" baseline="0" noProof="0" dirty="0">
                <a:ln>
                  <a:noFill/>
                </a:ln>
                <a:solidFill>
                  <a:srgbClr val="000000"/>
                </a:solidFill>
                <a:effectLst/>
                <a:uLnTx/>
                <a:uFillTx/>
                <a:latin typeface="Calibri" panose="020F0502020204030204" pitchFamily="34" charset="0"/>
                <a:ea typeface="SimSun" panose="02010600030101010101" pitchFamily="2" charset="-122"/>
                <a:cs typeface="Times New Roman" panose="02020603050405020304" pitchFamily="18" charset="0"/>
                <a:sym typeface="Arial"/>
              </a:rPr>
              <a:t>Updates on local air quality and weather</a:t>
            </a: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kumimoji="0" lang="en-GB" sz="1100" b="0" i="0" u="none" strike="noStrike" kern="0" cap="none" spc="0" normalizeH="0" baseline="0" noProof="0" dirty="0">
                <a:ln>
                  <a:noFill/>
                </a:ln>
                <a:solidFill>
                  <a:srgbClr val="000000"/>
                </a:solidFill>
                <a:effectLst/>
                <a:uLnTx/>
                <a:uFillTx/>
                <a:latin typeface="Calibri" panose="020F0502020204030204" pitchFamily="34" charset="0"/>
                <a:ea typeface="SimSun" panose="02010600030101010101" pitchFamily="2" charset="-122"/>
                <a:cs typeface="Times New Roman" panose="02020603050405020304" pitchFamily="18" charset="0"/>
                <a:sym typeface="Arial"/>
              </a:rPr>
              <a:t>Medication reminders</a:t>
            </a: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kumimoji="0" lang="en-GB" sz="1100" b="0" i="0" u="none" strike="noStrike" kern="0" cap="none" spc="0" normalizeH="0" baseline="0" noProof="0" dirty="0">
                <a:ln>
                  <a:noFill/>
                </a:ln>
                <a:solidFill>
                  <a:srgbClr val="000000"/>
                </a:solidFill>
                <a:effectLst/>
                <a:uLnTx/>
                <a:uFillTx/>
                <a:latin typeface="Calibri" panose="020F0502020204030204" pitchFamily="34" charset="0"/>
                <a:ea typeface="SimSun" panose="02010600030101010101" pitchFamily="2" charset="-122"/>
                <a:cs typeface="Times New Roman" panose="02020603050405020304" pitchFamily="18" charset="0"/>
                <a:sym typeface="Arial"/>
              </a:rPr>
              <a:t>Symptom tracking</a:t>
            </a: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kumimoji="0" lang="en-GB" sz="1100" b="0" i="0" u="none" strike="noStrike" kern="0" cap="none" spc="0" normalizeH="0" baseline="0" noProof="0" dirty="0">
                <a:ln>
                  <a:noFill/>
                </a:ln>
                <a:solidFill>
                  <a:srgbClr val="000000"/>
                </a:solidFill>
                <a:effectLst/>
                <a:uLnTx/>
                <a:uFillTx/>
                <a:latin typeface="Calibri" panose="020F0502020204030204" pitchFamily="34" charset="0"/>
                <a:ea typeface="SimSun" panose="02010600030101010101" pitchFamily="2" charset="-122"/>
                <a:cs typeface="Times New Roman" panose="02020603050405020304" pitchFamily="18" charset="0"/>
                <a:sym typeface="Arial"/>
              </a:rPr>
              <a:t>Recording sleeping time and diet</a:t>
            </a: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kumimoji="0" lang="en-GB" sz="1100" b="0" i="0" u="none" strike="noStrike" kern="0" cap="none" spc="0" normalizeH="0" baseline="0" noProof="0" dirty="0">
                <a:ln>
                  <a:noFill/>
                </a:ln>
                <a:solidFill>
                  <a:srgbClr val="000000"/>
                </a:solidFill>
                <a:effectLst/>
                <a:uLnTx/>
                <a:uFillTx/>
                <a:latin typeface="Calibri" panose="020F0502020204030204" pitchFamily="34" charset="0"/>
                <a:ea typeface="SimSun" panose="02010600030101010101" pitchFamily="2" charset="-122"/>
                <a:cs typeface="Times New Roman" panose="02020603050405020304" pitchFamily="18" charset="0"/>
                <a:sym typeface="Arial"/>
              </a:rPr>
              <a:t>Connections to COPD support community</a:t>
            </a: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ea typeface="SimSun" panose="02010600030101010101" pitchFamily="2" charset="-122"/>
                <a:cs typeface="Times New Roman" panose="02020603050405020304" pitchFamily="18" charset="0"/>
                <a:sym typeface="Mukta"/>
              </a:rPr>
              <a:t>Some advice on exercise. </a:t>
            </a:r>
            <a:endParaRPr kumimoji="0" lang="en-CN" sz="1100" b="0" i="0" u="none" strike="noStrike" kern="0" cap="none" spc="0" normalizeH="0" baseline="0" noProof="0" dirty="0">
              <a:ln>
                <a:noFill/>
              </a:ln>
              <a:solidFill>
                <a:srgbClr val="000000"/>
              </a:solidFill>
              <a:effectLst/>
              <a:uLnTx/>
              <a:uFillTx/>
              <a:latin typeface="Calibri" panose="020F0502020204030204" pitchFamily="34" charset="0"/>
              <a:ea typeface="SimSun" panose="02010600030101010101" pitchFamily="2" charset="-122"/>
              <a:cs typeface="Times New Roman" panose="02020603050405020304" pitchFamily="18" charset="0"/>
              <a:sym typeface="Mukta"/>
            </a:endParaRP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2887c17118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2887c17118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marR="0" lvl="0" indent="0" algn="l" defTabSz="914400" rtl="0" eaLnBrk="1" fontAlgn="auto" latinLnBrk="0" hangingPunct="1">
              <a:lnSpc>
                <a:spcPct val="100000"/>
              </a:lnSpc>
              <a:spcBef>
                <a:spcPts val="0"/>
              </a:spcBef>
              <a:spcAft>
                <a:spcPts val="0"/>
              </a:spcAft>
              <a:buClr>
                <a:srgbClr val="FF8C95"/>
              </a:buClr>
              <a:buSzPts val="1200"/>
              <a:buFont typeface="Arial"/>
              <a:buNone/>
              <a:tabLst/>
              <a:defRPr/>
            </a:pPr>
            <a:r>
              <a:rPr lang="en-US" dirty="0"/>
              <a:t> </a:t>
            </a:r>
            <a:r>
              <a:rPr kumimoji="0" lang="en-US" sz="1200" b="1" i="0" u="none" strike="noStrike" kern="0" cap="none" spc="0" normalizeH="0" baseline="0" noProof="0" dirty="0">
                <a:ln>
                  <a:noFill/>
                </a:ln>
                <a:solidFill>
                  <a:srgbClr val="010100"/>
                </a:solidFill>
                <a:effectLst/>
                <a:uLnTx/>
                <a:uFillTx/>
                <a:latin typeface="Mukta Regular"/>
                <a:cs typeface="Mukta Regular"/>
                <a:sym typeface="Mukta"/>
              </a:rPr>
              <a:t>Professional </a:t>
            </a:r>
            <a:r>
              <a:rPr lang="en-US" sz="1200" b="1" dirty="0">
                <a:solidFill>
                  <a:srgbClr val="010100"/>
                </a:solidFill>
                <a:latin typeface="Mukta Regular"/>
                <a:cs typeface="Mukta Regular"/>
                <a:sym typeface="Mukta"/>
              </a:rPr>
              <a:t>visualization needs &amp; preferences:</a:t>
            </a: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lang="en-GB" sz="1100" dirty="0">
                <a:latin typeface="Calibri" panose="020F0502020204030204" pitchFamily="34" charset="0"/>
                <a:ea typeface="SimSun" panose="02010600030101010101" pitchFamily="2" charset="-122"/>
                <a:cs typeface="Times New Roman" panose="02020603050405020304" pitchFamily="18" charset="0"/>
              </a:rPr>
              <a:t>Maps of COPD prevalence across the UK and making the sort of national comparisons</a:t>
            </a: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lang="en-GB" sz="1100" dirty="0">
                <a:latin typeface="Calibri" panose="020F0502020204030204" pitchFamily="34" charset="0"/>
                <a:ea typeface="SimSun" panose="02010600030101010101" pitchFamily="2" charset="-122"/>
                <a:cs typeface="Times New Roman" panose="02020603050405020304" pitchFamily="18" charset="0"/>
              </a:rPr>
              <a:t>Present a figure and have some way of seeing what visualizing the raw data behind that.</a:t>
            </a: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lang="en-GB" sz="1100" dirty="0">
                <a:latin typeface="Calibri" panose="020F0502020204030204" pitchFamily="34" charset="0"/>
                <a:ea typeface="SimSun" panose="02010600030101010101" pitchFamily="2" charset="-122"/>
                <a:cs typeface="Times New Roman" panose="02020603050405020304" pitchFamily="18" charset="0"/>
              </a:rPr>
              <a:t>Highlight particular areas</a:t>
            </a: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lang="en-GB" sz="1100" dirty="0">
                <a:latin typeface="Calibri" panose="020F0502020204030204" pitchFamily="34" charset="0"/>
                <a:ea typeface="SimSun" panose="02010600030101010101" pitchFamily="2" charset="-122"/>
                <a:cs typeface="Times New Roman" panose="02020603050405020304" pitchFamily="18" charset="0"/>
              </a:rPr>
              <a:t>Create a graph with all the CCGs.</a:t>
            </a:r>
          </a:p>
          <a:p>
            <a:pPr marL="0" lvl="0" indent="0" algn="l" rtl="0">
              <a:spcBef>
                <a:spcPts val="0"/>
              </a:spcBef>
              <a:spcAft>
                <a:spcPts val="0"/>
              </a:spcAft>
              <a:buNone/>
            </a:pPr>
            <a:r>
              <a:rPr lang="en-US" dirty="0"/>
              <a:t> </a:t>
            </a:r>
            <a:endParaRPr dirty="0"/>
          </a:p>
        </p:txBody>
      </p:sp>
    </p:spTree>
    <p:extLst>
      <p:ext uri="{BB962C8B-B14F-4D97-AF65-F5344CB8AC3E}">
        <p14:creationId xmlns:p14="http://schemas.microsoft.com/office/powerpoint/2010/main" val="2320103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2887c17118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2887c17118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summary of professional requirements and patient requirements, and how the dashboards meet these requirements.</a:t>
            </a:r>
            <a:endParaRPr dirty="0"/>
          </a:p>
        </p:txBody>
      </p:sp>
    </p:spTree>
    <p:extLst>
      <p:ext uri="{BB962C8B-B14F-4D97-AF65-F5344CB8AC3E}">
        <p14:creationId xmlns:p14="http://schemas.microsoft.com/office/powerpoint/2010/main" val="201266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2887c171182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 name="Google Shape;1413;g2887c171182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risk of data privacy and information accuracy in the development and how to solve them.</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2887c171182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 name="Google Shape;1413;g2887c171182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risk of information misunderstanding and incompatibility between systems in the development and how to solve them.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55175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887c17118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2887c17118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I repeat the exercise, I will make the data quality assurance and add more data explanation.</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first step:</a:t>
            </a:r>
            <a:r>
              <a:rPr lang="zh-CN" altLang="en-US" dirty="0"/>
              <a:t> </a:t>
            </a:r>
            <a:r>
              <a:rPr lang="en-US" sz="1100" dirty="0"/>
              <a:t>Understand and explore the datasets</a:t>
            </a:r>
            <a:endParaRPr lang="en-US" dirty="0"/>
          </a:p>
          <a:p>
            <a:pPr marL="0" lvl="0" indent="0" algn="l" rtl="0">
              <a:spcBef>
                <a:spcPts val="0"/>
              </a:spcBef>
              <a:spcAft>
                <a:spcPts val="0"/>
              </a:spcAft>
              <a:buNone/>
            </a:pPr>
            <a:r>
              <a:rPr lang="en-US" dirty="0"/>
              <a:t>The website: https://</a:t>
            </a:r>
            <a:r>
              <a:rPr lang="en-US" dirty="0" err="1"/>
              <a:t>digital.nhs.uk</a:t>
            </a:r>
            <a:r>
              <a:rPr lang="en-US" dirty="0"/>
              <a:t>/data-and-information/publications/statistical/quality-and-outcomes-framework-achievement-prevalence-and-exceptions-data/2021-22/technical-annex</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second step: </a:t>
            </a:r>
            <a:r>
              <a:rPr lang="en-US" altLang="zh-CN" sz="1100" dirty="0"/>
              <a:t>Choose the</a:t>
            </a:r>
            <a:r>
              <a:rPr lang="en" sz="1100" dirty="0"/>
              <a:t> information that we think we needed from the datasets, which relies on the information we get from related websites and the treatment process of COPD patients.</a:t>
            </a:r>
            <a:endParaRPr dirty="0"/>
          </a:p>
        </p:txBody>
      </p:sp>
    </p:spTree>
    <p:extLst>
      <p:ext uri="{BB962C8B-B14F-4D97-AF65-F5344CB8AC3E}">
        <p14:creationId xmlns:p14="http://schemas.microsoft.com/office/powerpoint/2010/main" val="3553358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third step: </a:t>
            </a:r>
            <a:r>
              <a:rPr lang="en-US" sz="1100" dirty="0"/>
              <a:t>Consider other datasets related to COPD</a:t>
            </a:r>
            <a:endParaRPr dirty="0"/>
          </a:p>
        </p:txBody>
      </p:sp>
    </p:spTree>
    <p:extLst>
      <p:ext uri="{BB962C8B-B14F-4D97-AF65-F5344CB8AC3E}">
        <p14:creationId xmlns:p14="http://schemas.microsoft.com/office/powerpoint/2010/main" val="4277483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rgbClr val="010100"/>
                </a:solidFill>
                <a:sym typeface="Arial"/>
              </a:rPr>
              <a:t>Choose the method of using available attributes for data linking, and do the initial data cleaning.</a:t>
            </a:r>
            <a:endParaRPr dirty="0"/>
          </a:p>
        </p:txBody>
      </p:sp>
    </p:spTree>
    <p:extLst>
      <p:ext uri="{BB962C8B-B14F-4D97-AF65-F5344CB8AC3E}">
        <p14:creationId xmlns:p14="http://schemas.microsoft.com/office/powerpoint/2010/main" val="2785213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Mapping data and clean data.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887c17118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887c17118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Design the dashboards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887c17118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887c17118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Make the dashboards.</a:t>
            </a:r>
            <a:endParaRPr dirty="0"/>
          </a:p>
        </p:txBody>
      </p:sp>
    </p:spTree>
    <p:extLst>
      <p:ext uri="{BB962C8B-B14F-4D97-AF65-F5344CB8AC3E}">
        <p14:creationId xmlns:p14="http://schemas.microsoft.com/office/powerpoint/2010/main" val="1673474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887c17118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887c17118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Review the dashboards.</a:t>
            </a:r>
            <a:endParaRPr dirty="0"/>
          </a:p>
        </p:txBody>
      </p:sp>
    </p:spTree>
    <p:extLst>
      <p:ext uri="{BB962C8B-B14F-4D97-AF65-F5344CB8AC3E}">
        <p14:creationId xmlns:p14="http://schemas.microsoft.com/office/powerpoint/2010/main" val="2053185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01150" y="177000"/>
            <a:ext cx="8741700" cy="4789500"/>
          </a:xfrm>
          <a:prstGeom prst="rect">
            <a:avLst/>
          </a:prstGeom>
          <a:solidFill>
            <a:srgbClr val="E0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300" y="653975"/>
            <a:ext cx="4988100" cy="1952400"/>
          </a:xfrm>
          <a:prstGeom prst="rect">
            <a:avLst/>
          </a:prstGeom>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5000">
                <a:latin typeface="DM Sans"/>
                <a:ea typeface="DM Sans"/>
                <a:cs typeface="DM Sans"/>
                <a:sym typeface="DM Sans"/>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13" y="2671738"/>
            <a:ext cx="49881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94"/>
        <p:cNvGrpSpPr/>
        <p:nvPr/>
      </p:nvGrpSpPr>
      <p:grpSpPr>
        <a:xfrm>
          <a:off x="0" y="0"/>
          <a:ext cx="0" cy="0"/>
          <a:chOff x="0" y="0"/>
          <a:chExt cx="0" cy="0"/>
        </a:xfrm>
      </p:grpSpPr>
      <p:sp>
        <p:nvSpPr>
          <p:cNvPr id="95" name="Google Shape;95;p21"/>
          <p:cNvSpPr/>
          <p:nvPr/>
        </p:nvSpPr>
        <p:spPr>
          <a:xfrm>
            <a:off x="201150" y="177000"/>
            <a:ext cx="8741700" cy="4789500"/>
          </a:xfrm>
          <a:prstGeom prst="rect">
            <a:avLst/>
          </a:prstGeom>
          <a:solidFill>
            <a:srgbClr val="E0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txBox="1">
            <a:spLocks noGrp="1"/>
          </p:cNvSpPr>
          <p:nvPr>
            <p:ph type="subTitle" idx="1"/>
          </p:nvPr>
        </p:nvSpPr>
        <p:spPr>
          <a:xfrm>
            <a:off x="711151" y="1630161"/>
            <a:ext cx="2447700" cy="448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900" b="1">
                <a:solidFill>
                  <a:schemeClr val="dk1"/>
                </a:solidFill>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97" name="Google Shape;97;p21"/>
          <p:cNvSpPr txBox="1">
            <a:spLocks noGrp="1"/>
          </p:cNvSpPr>
          <p:nvPr>
            <p:ph type="subTitle" idx="2"/>
          </p:nvPr>
        </p:nvSpPr>
        <p:spPr>
          <a:xfrm>
            <a:off x="711150" y="2011675"/>
            <a:ext cx="2447700" cy="18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21"/>
          <p:cNvSpPr txBox="1">
            <a:spLocks noGrp="1"/>
          </p:cNvSpPr>
          <p:nvPr>
            <p:ph type="subTitle" idx="3"/>
          </p:nvPr>
        </p:nvSpPr>
        <p:spPr>
          <a:xfrm>
            <a:off x="3348113" y="2011675"/>
            <a:ext cx="2447700" cy="18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21"/>
          <p:cNvSpPr txBox="1">
            <a:spLocks noGrp="1"/>
          </p:cNvSpPr>
          <p:nvPr>
            <p:ph type="subTitle" idx="4"/>
          </p:nvPr>
        </p:nvSpPr>
        <p:spPr>
          <a:xfrm>
            <a:off x="5974200" y="2011676"/>
            <a:ext cx="2447700" cy="18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 name="Google Shape;100;p21"/>
          <p:cNvSpPr txBox="1">
            <a:spLocks noGrp="1"/>
          </p:cNvSpPr>
          <p:nvPr>
            <p:ph type="subTitle" idx="5"/>
          </p:nvPr>
        </p:nvSpPr>
        <p:spPr>
          <a:xfrm>
            <a:off x="3348100" y="1630161"/>
            <a:ext cx="2447700" cy="448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900" b="1">
                <a:solidFill>
                  <a:schemeClr val="dk1"/>
                </a:solidFill>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01" name="Google Shape;101;p21"/>
          <p:cNvSpPr txBox="1">
            <a:spLocks noGrp="1"/>
          </p:cNvSpPr>
          <p:nvPr>
            <p:ph type="subTitle" idx="6"/>
          </p:nvPr>
        </p:nvSpPr>
        <p:spPr>
          <a:xfrm>
            <a:off x="5974201" y="1630161"/>
            <a:ext cx="2447700" cy="448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900" b="1">
                <a:solidFill>
                  <a:schemeClr val="dk1"/>
                </a:solidFill>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02" name="Google Shape;102;p21"/>
          <p:cNvSpPr txBox="1">
            <a:spLocks noGrp="1"/>
          </p:cNvSpPr>
          <p:nvPr>
            <p:ph type="title"/>
          </p:nvPr>
        </p:nvSpPr>
        <p:spPr>
          <a:xfrm>
            <a:off x="854875" y="539500"/>
            <a:ext cx="7434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23"/>
        <p:cNvGrpSpPr/>
        <p:nvPr/>
      </p:nvGrpSpPr>
      <p:grpSpPr>
        <a:xfrm>
          <a:off x="0" y="0"/>
          <a:ext cx="0" cy="0"/>
          <a:chOff x="0" y="0"/>
          <a:chExt cx="0" cy="0"/>
        </a:xfrm>
      </p:grpSpPr>
      <p:sp>
        <p:nvSpPr>
          <p:cNvPr id="124" name="Google Shape;124;p24"/>
          <p:cNvSpPr/>
          <p:nvPr/>
        </p:nvSpPr>
        <p:spPr>
          <a:xfrm>
            <a:off x="201150" y="177000"/>
            <a:ext cx="8741700" cy="4789500"/>
          </a:xfrm>
          <a:prstGeom prst="rect">
            <a:avLst/>
          </a:prstGeom>
          <a:solidFill>
            <a:srgbClr val="E0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4"/>
          <p:cNvSpPr txBox="1">
            <a:spLocks noGrp="1"/>
          </p:cNvSpPr>
          <p:nvPr>
            <p:ph type="subTitle" idx="1"/>
          </p:nvPr>
        </p:nvSpPr>
        <p:spPr>
          <a:xfrm>
            <a:off x="718705" y="1926332"/>
            <a:ext cx="2555100" cy="912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24"/>
          <p:cNvSpPr txBox="1">
            <a:spLocks noGrp="1"/>
          </p:cNvSpPr>
          <p:nvPr>
            <p:ph type="subTitle" idx="2"/>
          </p:nvPr>
        </p:nvSpPr>
        <p:spPr>
          <a:xfrm>
            <a:off x="3293059" y="1926332"/>
            <a:ext cx="2560500" cy="912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24"/>
          <p:cNvSpPr txBox="1">
            <a:spLocks noGrp="1"/>
          </p:cNvSpPr>
          <p:nvPr>
            <p:ph type="subTitle" idx="3"/>
          </p:nvPr>
        </p:nvSpPr>
        <p:spPr>
          <a:xfrm>
            <a:off x="5872931" y="1926332"/>
            <a:ext cx="2563200" cy="912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24"/>
          <p:cNvSpPr txBox="1">
            <a:spLocks noGrp="1"/>
          </p:cNvSpPr>
          <p:nvPr>
            <p:ph type="subTitle" idx="4"/>
          </p:nvPr>
        </p:nvSpPr>
        <p:spPr>
          <a:xfrm>
            <a:off x="718575" y="3472950"/>
            <a:ext cx="2555100" cy="912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9" name="Google Shape;129;p24"/>
          <p:cNvSpPr txBox="1">
            <a:spLocks noGrp="1"/>
          </p:cNvSpPr>
          <p:nvPr>
            <p:ph type="subTitle" idx="5"/>
          </p:nvPr>
        </p:nvSpPr>
        <p:spPr>
          <a:xfrm>
            <a:off x="3290425" y="3472950"/>
            <a:ext cx="2560500" cy="912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0" name="Google Shape;130;p24"/>
          <p:cNvSpPr txBox="1">
            <a:spLocks noGrp="1"/>
          </p:cNvSpPr>
          <p:nvPr>
            <p:ph type="subTitle" idx="6"/>
          </p:nvPr>
        </p:nvSpPr>
        <p:spPr>
          <a:xfrm>
            <a:off x="5872800" y="3472950"/>
            <a:ext cx="2563200" cy="912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1" name="Google Shape;131;p24"/>
          <p:cNvSpPr txBox="1">
            <a:spLocks noGrp="1"/>
          </p:cNvSpPr>
          <p:nvPr>
            <p:ph type="subTitle" idx="7"/>
          </p:nvPr>
        </p:nvSpPr>
        <p:spPr>
          <a:xfrm>
            <a:off x="713224" y="1543456"/>
            <a:ext cx="2555100" cy="448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900" b="1">
                <a:solidFill>
                  <a:schemeClr val="dk1"/>
                </a:solidFill>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32" name="Google Shape;132;p24"/>
          <p:cNvSpPr txBox="1">
            <a:spLocks noGrp="1"/>
          </p:cNvSpPr>
          <p:nvPr>
            <p:ph type="subTitle" idx="8"/>
          </p:nvPr>
        </p:nvSpPr>
        <p:spPr>
          <a:xfrm>
            <a:off x="3292930" y="1543456"/>
            <a:ext cx="2560500" cy="448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900" b="1">
                <a:solidFill>
                  <a:schemeClr val="dk1"/>
                </a:solidFill>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33" name="Google Shape;133;p24"/>
          <p:cNvSpPr txBox="1">
            <a:spLocks noGrp="1"/>
          </p:cNvSpPr>
          <p:nvPr>
            <p:ph type="subTitle" idx="9"/>
          </p:nvPr>
        </p:nvSpPr>
        <p:spPr>
          <a:xfrm>
            <a:off x="5878181" y="1543456"/>
            <a:ext cx="2563200" cy="448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900" b="1">
                <a:solidFill>
                  <a:schemeClr val="dk1"/>
                </a:solidFill>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34" name="Google Shape;134;p24"/>
          <p:cNvSpPr txBox="1">
            <a:spLocks noGrp="1"/>
          </p:cNvSpPr>
          <p:nvPr>
            <p:ph type="subTitle" idx="13"/>
          </p:nvPr>
        </p:nvSpPr>
        <p:spPr>
          <a:xfrm>
            <a:off x="713581" y="3085562"/>
            <a:ext cx="2555100" cy="448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900" b="1">
                <a:solidFill>
                  <a:schemeClr val="dk1"/>
                </a:solidFill>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35" name="Google Shape;135;p24"/>
          <p:cNvSpPr txBox="1">
            <a:spLocks noGrp="1"/>
          </p:cNvSpPr>
          <p:nvPr>
            <p:ph type="subTitle" idx="14"/>
          </p:nvPr>
        </p:nvSpPr>
        <p:spPr>
          <a:xfrm>
            <a:off x="3291751" y="3085562"/>
            <a:ext cx="2560500" cy="448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900" b="1">
                <a:solidFill>
                  <a:schemeClr val="dk1"/>
                </a:solidFill>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36" name="Google Shape;136;p24"/>
          <p:cNvSpPr txBox="1">
            <a:spLocks noGrp="1"/>
          </p:cNvSpPr>
          <p:nvPr>
            <p:ph type="subTitle" idx="15"/>
          </p:nvPr>
        </p:nvSpPr>
        <p:spPr>
          <a:xfrm>
            <a:off x="5875457" y="3085562"/>
            <a:ext cx="2568300" cy="448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900" b="1">
                <a:solidFill>
                  <a:schemeClr val="dk1"/>
                </a:solidFill>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37" name="Google Shape;137;p24"/>
          <p:cNvSpPr txBox="1">
            <a:spLocks noGrp="1"/>
          </p:cNvSpPr>
          <p:nvPr>
            <p:ph type="title"/>
          </p:nvPr>
        </p:nvSpPr>
        <p:spPr>
          <a:xfrm>
            <a:off x="854875" y="539500"/>
            <a:ext cx="7434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1"/>
        <p:cNvGrpSpPr/>
        <p:nvPr/>
      </p:nvGrpSpPr>
      <p:grpSpPr>
        <a:xfrm>
          <a:off x="0" y="0"/>
          <a:ext cx="0" cy="0"/>
          <a:chOff x="0" y="0"/>
          <a:chExt cx="0" cy="0"/>
        </a:xfrm>
      </p:grpSpPr>
      <p:sp>
        <p:nvSpPr>
          <p:cNvPr id="152" name="Google Shape;152;p27"/>
          <p:cNvSpPr/>
          <p:nvPr/>
        </p:nvSpPr>
        <p:spPr>
          <a:xfrm>
            <a:off x="201150" y="177000"/>
            <a:ext cx="8741700" cy="4789500"/>
          </a:xfrm>
          <a:prstGeom prst="rect">
            <a:avLst/>
          </a:prstGeom>
          <a:solidFill>
            <a:srgbClr val="E0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27"/>
          <p:cNvGrpSpPr/>
          <p:nvPr/>
        </p:nvGrpSpPr>
        <p:grpSpPr>
          <a:xfrm>
            <a:off x="66425" y="3084125"/>
            <a:ext cx="1751575" cy="1977275"/>
            <a:chOff x="-771775" y="3007925"/>
            <a:chExt cx="1751575" cy="1977275"/>
          </a:xfrm>
        </p:grpSpPr>
        <p:sp>
          <p:nvSpPr>
            <p:cNvPr id="154" name="Google Shape;154;p27"/>
            <p:cNvSpPr/>
            <p:nvPr/>
          </p:nvSpPr>
          <p:spPr>
            <a:xfrm>
              <a:off x="-577250" y="3890925"/>
              <a:ext cx="767525" cy="927850"/>
            </a:xfrm>
            <a:custGeom>
              <a:avLst/>
              <a:gdLst/>
              <a:ahLst/>
              <a:cxnLst/>
              <a:rect l="l" t="t" r="r" b="b"/>
              <a:pathLst>
                <a:path w="30701" h="37114" fill="none" extrusionOk="0">
                  <a:moveTo>
                    <a:pt x="0" y="12919"/>
                  </a:moveTo>
                  <a:lnTo>
                    <a:pt x="30700" y="0"/>
                  </a:lnTo>
                  <a:lnTo>
                    <a:pt x="27873" y="37113"/>
                  </a:lnTo>
                  <a:close/>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5050" y="3713675"/>
              <a:ext cx="390600" cy="355275"/>
            </a:xfrm>
            <a:custGeom>
              <a:avLst/>
              <a:gdLst/>
              <a:ahLst/>
              <a:cxnLst/>
              <a:rect l="l" t="t" r="r" b="b"/>
              <a:pathLst>
                <a:path w="15624" h="14211" extrusionOk="0">
                  <a:moveTo>
                    <a:pt x="7816" y="1"/>
                  </a:moveTo>
                  <a:cubicBezTo>
                    <a:pt x="5996" y="1"/>
                    <a:pt x="4180" y="692"/>
                    <a:pt x="2797" y="2075"/>
                  </a:cubicBezTo>
                  <a:cubicBezTo>
                    <a:pt x="0" y="4841"/>
                    <a:pt x="0" y="9370"/>
                    <a:pt x="2797" y="12136"/>
                  </a:cubicBezTo>
                  <a:cubicBezTo>
                    <a:pt x="4180" y="13519"/>
                    <a:pt x="5996" y="14211"/>
                    <a:pt x="7816" y="14211"/>
                  </a:cubicBezTo>
                  <a:cubicBezTo>
                    <a:pt x="9636" y="14211"/>
                    <a:pt x="11460" y="13519"/>
                    <a:pt x="12858" y="12136"/>
                  </a:cubicBezTo>
                  <a:cubicBezTo>
                    <a:pt x="15624" y="9370"/>
                    <a:pt x="15624" y="4841"/>
                    <a:pt x="12858" y="2075"/>
                  </a:cubicBezTo>
                  <a:cubicBezTo>
                    <a:pt x="11460" y="692"/>
                    <a:pt x="9636" y="1"/>
                    <a:pt x="7816" y="1"/>
                  </a:cubicBezTo>
                  <a:close/>
                </a:path>
              </a:pathLst>
            </a:custGeom>
            <a:solidFill>
              <a:srgbClr val="FF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63325" y="3766300"/>
              <a:ext cx="104900" cy="103375"/>
            </a:xfrm>
            <a:custGeom>
              <a:avLst/>
              <a:gdLst/>
              <a:ahLst/>
              <a:cxnLst/>
              <a:rect l="l" t="t" r="r" b="b"/>
              <a:pathLst>
                <a:path w="4196" h="4135" fill="none" extrusionOk="0">
                  <a:moveTo>
                    <a:pt x="1" y="4134"/>
                  </a:moveTo>
                  <a:cubicBezTo>
                    <a:pt x="1" y="1976"/>
                    <a:pt x="2038" y="1"/>
                    <a:pt x="4196" y="92"/>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771775" y="4036075"/>
              <a:ext cx="389850" cy="355825"/>
            </a:xfrm>
            <a:custGeom>
              <a:avLst/>
              <a:gdLst/>
              <a:ahLst/>
              <a:cxnLst/>
              <a:rect l="l" t="t" r="r" b="b"/>
              <a:pathLst>
                <a:path w="15594" h="14233" extrusionOk="0">
                  <a:moveTo>
                    <a:pt x="7797" y="0"/>
                  </a:moveTo>
                  <a:cubicBezTo>
                    <a:pt x="5973" y="0"/>
                    <a:pt x="4149" y="699"/>
                    <a:pt x="2766" y="2097"/>
                  </a:cubicBezTo>
                  <a:cubicBezTo>
                    <a:pt x="0" y="4863"/>
                    <a:pt x="0" y="9362"/>
                    <a:pt x="2766" y="12158"/>
                  </a:cubicBezTo>
                  <a:cubicBezTo>
                    <a:pt x="4149" y="13541"/>
                    <a:pt x="5973" y="14233"/>
                    <a:pt x="7797" y="14233"/>
                  </a:cubicBezTo>
                  <a:cubicBezTo>
                    <a:pt x="9620" y="14233"/>
                    <a:pt x="11444" y="13541"/>
                    <a:pt x="12827" y="12158"/>
                  </a:cubicBezTo>
                  <a:cubicBezTo>
                    <a:pt x="15593" y="9362"/>
                    <a:pt x="15593" y="4863"/>
                    <a:pt x="12827" y="2097"/>
                  </a:cubicBezTo>
                  <a:cubicBezTo>
                    <a:pt x="11444" y="699"/>
                    <a:pt x="9620" y="0"/>
                    <a:pt x="7797" y="0"/>
                  </a:cubicBez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p:nvPr/>
          </p:nvSpPr>
          <p:spPr>
            <a:xfrm>
              <a:off x="-720875" y="4095325"/>
              <a:ext cx="100325" cy="142125"/>
            </a:xfrm>
            <a:custGeom>
              <a:avLst/>
              <a:gdLst/>
              <a:ahLst/>
              <a:cxnLst/>
              <a:rect l="l" t="t" r="r" b="b"/>
              <a:pathLst>
                <a:path w="4013" h="5685" fill="none" extrusionOk="0">
                  <a:moveTo>
                    <a:pt x="396" y="5685"/>
                  </a:moveTo>
                  <a:cubicBezTo>
                    <a:pt x="1" y="4469"/>
                    <a:pt x="183" y="3071"/>
                    <a:pt x="852" y="1977"/>
                  </a:cubicBezTo>
                  <a:cubicBezTo>
                    <a:pt x="1551" y="882"/>
                    <a:pt x="2736" y="153"/>
                    <a:pt x="4013" y="1"/>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62800" y="4629525"/>
              <a:ext cx="355650" cy="355675"/>
            </a:xfrm>
            <a:custGeom>
              <a:avLst/>
              <a:gdLst/>
              <a:ahLst/>
              <a:cxnLst/>
              <a:rect l="l" t="t" r="r" b="b"/>
              <a:pathLst>
                <a:path w="14226" h="14227" extrusionOk="0">
                  <a:moveTo>
                    <a:pt x="7113" y="1"/>
                  </a:moveTo>
                  <a:cubicBezTo>
                    <a:pt x="3192" y="1"/>
                    <a:pt x="0" y="3193"/>
                    <a:pt x="0" y="7114"/>
                  </a:cubicBezTo>
                  <a:cubicBezTo>
                    <a:pt x="0" y="11035"/>
                    <a:pt x="3192" y="14226"/>
                    <a:pt x="7113" y="14226"/>
                  </a:cubicBezTo>
                  <a:cubicBezTo>
                    <a:pt x="11034" y="14226"/>
                    <a:pt x="14225" y="11035"/>
                    <a:pt x="14225" y="7114"/>
                  </a:cubicBezTo>
                  <a:cubicBezTo>
                    <a:pt x="14225" y="3193"/>
                    <a:pt x="11034" y="1"/>
                    <a:pt x="7113" y="1"/>
                  </a:cubicBez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16450" y="4681975"/>
              <a:ext cx="109450" cy="120075"/>
            </a:xfrm>
            <a:custGeom>
              <a:avLst/>
              <a:gdLst/>
              <a:ahLst/>
              <a:cxnLst/>
              <a:rect l="l" t="t" r="r" b="b"/>
              <a:pathLst>
                <a:path w="4378" h="4803" fill="none" extrusionOk="0">
                  <a:moveTo>
                    <a:pt x="213" y="4803"/>
                  </a:moveTo>
                  <a:cubicBezTo>
                    <a:pt x="0" y="3587"/>
                    <a:pt x="365" y="2341"/>
                    <a:pt x="1186" y="1429"/>
                  </a:cubicBezTo>
                  <a:cubicBezTo>
                    <a:pt x="1976" y="547"/>
                    <a:pt x="3192" y="0"/>
                    <a:pt x="4377" y="61"/>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496700" y="3068725"/>
              <a:ext cx="103375" cy="368575"/>
            </a:xfrm>
            <a:custGeom>
              <a:avLst/>
              <a:gdLst/>
              <a:ahLst/>
              <a:cxnLst/>
              <a:rect l="l" t="t" r="r" b="b"/>
              <a:pathLst>
                <a:path w="4135" h="14743" fill="none" extrusionOk="0">
                  <a:moveTo>
                    <a:pt x="0" y="0"/>
                  </a:moveTo>
                  <a:lnTo>
                    <a:pt x="4134" y="14742"/>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517975" y="3324425"/>
              <a:ext cx="249275" cy="226475"/>
            </a:xfrm>
            <a:custGeom>
              <a:avLst/>
              <a:gdLst/>
              <a:ahLst/>
              <a:cxnLst/>
              <a:rect l="l" t="t" r="r" b="b"/>
              <a:pathLst>
                <a:path w="9971" h="9059" extrusionOk="0">
                  <a:moveTo>
                    <a:pt x="4985" y="1"/>
                  </a:moveTo>
                  <a:cubicBezTo>
                    <a:pt x="3823" y="1"/>
                    <a:pt x="2660" y="441"/>
                    <a:pt x="1763" y="1323"/>
                  </a:cubicBezTo>
                  <a:cubicBezTo>
                    <a:pt x="0" y="3086"/>
                    <a:pt x="0" y="5973"/>
                    <a:pt x="1763" y="7736"/>
                  </a:cubicBezTo>
                  <a:cubicBezTo>
                    <a:pt x="2660" y="8618"/>
                    <a:pt x="3823" y="9058"/>
                    <a:pt x="4985" y="9058"/>
                  </a:cubicBezTo>
                  <a:cubicBezTo>
                    <a:pt x="6148" y="9058"/>
                    <a:pt x="7310" y="8618"/>
                    <a:pt x="8207" y="7736"/>
                  </a:cubicBezTo>
                  <a:cubicBezTo>
                    <a:pt x="9970" y="5973"/>
                    <a:pt x="9970" y="3086"/>
                    <a:pt x="8207" y="1323"/>
                  </a:cubicBezTo>
                  <a:cubicBezTo>
                    <a:pt x="7310" y="441"/>
                    <a:pt x="6148" y="1"/>
                    <a:pt x="4985" y="1"/>
                  </a:cubicBez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474675" y="3354450"/>
              <a:ext cx="62350" cy="57000"/>
            </a:xfrm>
            <a:custGeom>
              <a:avLst/>
              <a:gdLst/>
              <a:ahLst/>
              <a:cxnLst/>
              <a:rect l="l" t="t" r="r" b="b"/>
              <a:pathLst>
                <a:path w="2494" h="2280" fill="none" extrusionOk="0">
                  <a:moveTo>
                    <a:pt x="1" y="2280"/>
                  </a:moveTo>
                  <a:cubicBezTo>
                    <a:pt x="92" y="1064"/>
                    <a:pt x="1277" y="0"/>
                    <a:pt x="2493" y="61"/>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556725" y="3007925"/>
              <a:ext cx="120850" cy="120850"/>
            </a:xfrm>
            <a:custGeom>
              <a:avLst/>
              <a:gdLst/>
              <a:ahLst/>
              <a:cxnLst/>
              <a:rect l="l" t="t" r="r" b="b"/>
              <a:pathLst>
                <a:path w="4834" h="4834" extrusionOk="0">
                  <a:moveTo>
                    <a:pt x="2401" y="1"/>
                  </a:moveTo>
                  <a:cubicBezTo>
                    <a:pt x="1094" y="1"/>
                    <a:pt x="0" y="1095"/>
                    <a:pt x="0" y="2432"/>
                  </a:cubicBezTo>
                  <a:cubicBezTo>
                    <a:pt x="0" y="3770"/>
                    <a:pt x="1094" y="4834"/>
                    <a:pt x="2401" y="4834"/>
                  </a:cubicBezTo>
                  <a:cubicBezTo>
                    <a:pt x="3739" y="4834"/>
                    <a:pt x="4833" y="3770"/>
                    <a:pt x="4833" y="2432"/>
                  </a:cubicBezTo>
                  <a:cubicBezTo>
                    <a:pt x="4833" y="1095"/>
                    <a:pt x="3739" y="1"/>
                    <a:pt x="2401" y="1"/>
                  </a:cubicBezTo>
                  <a:close/>
                </a:path>
              </a:pathLst>
            </a:custGeom>
            <a:solidFill>
              <a:srgbClr val="EFD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642375" y="4161450"/>
              <a:ext cx="210525" cy="284225"/>
            </a:xfrm>
            <a:custGeom>
              <a:avLst/>
              <a:gdLst/>
              <a:ahLst/>
              <a:cxnLst/>
              <a:rect l="l" t="t" r="r" b="b"/>
              <a:pathLst>
                <a:path w="8421" h="11369" fill="none" extrusionOk="0">
                  <a:moveTo>
                    <a:pt x="1" y="11368"/>
                  </a:moveTo>
                  <a:lnTo>
                    <a:pt x="8420" y="0"/>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725200" y="4048125"/>
              <a:ext cx="254600" cy="227025"/>
            </a:xfrm>
            <a:custGeom>
              <a:avLst/>
              <a:gdLst/>
              <a:ahLst/>
              <a:cxnLst/>
              <a:rect l="l" t="t" r="r" b="b"/>
              <a:pathLst>
                <a:path w="10184" h="9081" extrusionOk="0">
                  <a:moveTo>
                    <a:pt x="5113" y="1"/>
                  </a:moveTo>
                  <a:cubicBezTo>
                    <a:pt x="3186" y="1"/>
                    <a:pt x="1404" y="1221"/>
                    <a:pt x="791" y="3135"/>
                  </a:cubicBezTo>
                  <a:cubicBezTo>
                    <a:pt x="1" y="5536"/>
                    <a:pt x="1308" y="8090"/>
                    <a:pt x="3709" y="8849"/>
                  </a:cubicBezTo>
                  <a:cubicBezTo>
                    <a:pt x="4178" y="9006"/>
                    <a:pt x="4654" y="9080"/>
                    <a:pt x="5122" y="9080"/>
                  </a:cubicBezTo>
                  <a:cubicBezTo>
                    <a:pt x="7021" y="9080"/>
                    <a:pt x="8789" y="7858"/>
                    <a:pt x="9423" y="5932"/>
                  </a:cubicBezTo>
                  <a:cubicBezTo>
                    <a:pt x="10183" y="3561"/>
                    <a:pt x="8876" y="1007"/>
                    <a:pt x="6505" y="217"/>
                  </a:cubicBezTo>
                  <a:cubicBezTo>
                    <a:pt x="6042" y="71"/>
                    <a:pt x="5574" y="1"/>
                    <a:pt x="5113" y="1"/>
                  </a:cubicBezTo>
                  <a:close/>
                </a:path>
              </a:pathLst>
            </a:custGeom>
            <a:solidFill>
              <a:srgbClr val="EFD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757875" y="4096850"/>
              <a:ext cx="46375" cy="87425"/>
            </a:xfrm>
            <a:custGeom>
              <a:avLst/>
              <a:gdLst/>
              <a:ahLst/>
              <a:cxnLst/>
              <a:rect l="l" t="t" r="r" b="b"/>
              <a:pathLst>
                <a:path w="1855" h="3497" fill="none" extrusionOk="0">
                  <a:moveTo>
                    <a:pt x="639" y="3496"/>
                  </a:moveTo>
                  <a:cubicBezTo>
                    <a:pt x="1" y="2280"/>
                    <a:pt x="578" y="578"/>
                    <a:pt x="1855" y="1"/>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573225" y="4385475"/>
              <a:ext cx="137575" cy="120700"/>
            </a:xfrm>
            <a:custGeom>
              <a:avLst/>
              <a:gdLst/>
              <a:ahLst/>
              <a:cxnLst/>
              <a:rect l="l" t="t" r="r" b="b"/>
              <a:pathLst>
                <a:path w="5503" h="4828" extrusionOk="0">
                  <a:moveTo>
                    <a:pt x="2735" y="0"/>
                  </a:moveTo>
                  <a:cubicBezTo>
                    <a:pt x="2370" y="0"/>
                    <a:pt x="1997" y="81"/>
                    <a:pt x="1642" y="249"/>
                  </a:cubicBezTo>
                  <a:cubicBezTo>
                    <a:pt x="456" y="857"/>
                    <a:pt x="1" y="2316"/>
                    <a:pt x="608" y="3501"/>
                  </a:cubicBezTo>
                  <a:cubicBezTo>
                    <a:pt x="1038" y="4339"/>
                    <a:pt x="1893" y="4828"/>
                    <a:pt x="2775" y="4828"/>
                  </a:cubicBezTo>
                  <a:cubicBezTo>
                    <a:pt x="3142" y="4828"/>
                    <a:pt x="3513" y="4744"/>
                    <a:pt x="3861" y="4565"/>
                  </a:cubicBezTo>
                  <a:cubicBezTo>
                    <a:pt x="5046" y="3957"/>
                    <a:pt x="5502" y="2498"/>
                    <a:pt x="4894" y="1313"/>
                  </a:cubicBezTo>
                  <a:cubicBezTo>
                    <a:pt x="4464" y="474"/>
                    <a:pt x="3622" y="0"/>
                    <a:pt x="2735" y="0"/>
                  </a:cubicBezTo>
                  <a:close/>
                </a:path>
              </a:pathLst>
            </a:custGeom>
            <a:solidFill>
              <a:srgbClr val="FF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5">
    <p:spTree>
      <p:nvGrpSpPr>
        <p:cNvPr id="1" name="Shape 169"/>
        <p:cNvGrpSpPr/>
        <p:nvPr/>
      </p:nvGrpSpPr>
      <p:grpSpPr>
        <a:xfrm>
          <a:off x="0" y="0"/>
          <a:ext cx="0" cy="0"/>
          <a:chOff x="0" y="0"/>
          <a:chExt cx="0" cy="0"/>
        </a:xfrm>
      </p:grpSpPr>
      <p:sp>
        <p:nvSpPr>
          <p:cNvPr id="170" name="Google Shape;170;p28"/>
          <p:cNvSpPr/>
          <p:nvPr/>
        </p:nvSpPr>
        <p:spPr>
          <a:xfrm>
            <a:off x="201150" y="177000"/>
            <a:ext cx="8741700" cy="4789500"/>
          </a:xfrm>
          <a:prstGeom prst="rect">
            <a:avLst/>
          </a:prstGeom>
          <a:solidFill>
            <a:srgbClr val="E0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28"/>
          <p:cNvGrpSpPr/>
          <p:nvPr/>
        </p:nvGrpSpPr>
        <p:grpSpPr>
          <a:xfrm>
            <a:off x="-483275" y="-217475"/>
            <a:ext cx="2782750" cy="1782725"/>
            <a:chOff x="-2775" y="698625"/>
            <a:chExt cx="2782750" cy="1782725"/>
          </a:xfrm>
        </p:grpSpPr>
        <p:sp>
          <p:nvSpPr>
            <p:cNvPr id="172" name="Google Shape;172;p28"/>
            <p:cNvSpPr/>
            <p:nvPr/>
          </p:nvSpPr>
          <p:spPr>
            <a:xfrm>
              <a:off x="-2775" y="1718400"/>
              <a:ext cx="734850" cy="762950"/>
            </a:xfrm>
            <a:custGeom>
              <a:avLst/>
              <a:gdLst/>
              <a:ahLst/>
              <a:cxnLst/>
              <a:rect l="l" t="t" r="r" b="b"/>
              <a:pathLst>
                <a:path w="29394" h="30518" extrusionOk="0">
                  <a:moveTo>
                    <a:pt x="25351" y="1"/>
                  </a:moveTo>
                  <a:lnTo>
                    <a:pt x="1" y="26657"/>
                  </a:lnTo>
                  <a:lnTo>
                    <a:pt x="4043" y="30518"/>
                  </a:lnTo>
                  <a:lnTo>
                    <a:pt x="29393" y="3861"/>
                  </a:lnTo>
                  <a:lnTo>
                    <a:pt x="25351" y="1"/>
                  </a:ln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8"/>
            <p:cNvSpPr/>
            <p:nvPr/>
          </p:nvSpPr>
          <p:spPr>
            <a:xfrm>
              <a:off x="460000" y="1028825"/>
              <a:ext cx="1003850" cy="885225"/>
            </a:xfrm>
            <a:custGeom>
              <a:avLst/>
              <a:gdLst/>
              <a:ahLst/>
              <a:cxnLst/>
              <a:rect l="l" t="t" r="r" b="b"/>
              <a:pathLst>
                <a:path w="40154" h="35409" extrusionOk="0">
                  <a:moveTo>
                    <a:pt x="20075" y="1"/>
                  </a:moveTo>
                  <a:cubicBezTo>
                    <a:pt x="17821" y="1"/>
                    <a:pt x="15528" y="435"/>
                    <a:pt x="13314" y="1352"/>
                  </a:cubicBezTo>
                  <a:cubicBezTo>
                    <a:pt x="4286" y="5091"/>
                    <a:pt x="1" y="15425"/>
                    <a:pt x="3739" y="24453"/>
                  </a:cubicBezTo>
                  <a:cubicBezTo>
                    <a:pt x="6561" y="31290"/>
                    <a:pt x="13142" y="35409"/>
                    <a:pt x="20082" y="35409"/>
                  </a:cubicBezTo>
                  <a:cubicBezTo>
                    <a:pt x="22336" y="35409"/>
                    <a:pt x="24627" y="34974"/>
                    <a:pt x="26840" y="34058"/>
                  </a:cubicBezTo>
                  <a:cubicBezTo>
                    <a:pt x="35867" y="30289"/>
                    <a:pt x="40153" y="19954"/>
                    <a:pt x="36415" y="10927"/>
                  </a:cubicBezTo>
                  <a:cubicBezTo>
                    <a:pt x="33593" y="4113"/>
                    <a:pt x="27014" y="1"/>
                    <a:pt x="200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8"/>
            <p:cNvSpPr/>
            <p:nvPr/>
          </p:nvSpPr>
          <p:spPr>
            <a:xfrm>
              <a:off x="539025" y="1098600"/>
              <a:ext cx="845800" cy="745250"/>
            </a:xfrm>
            <a:custGeom>
              <a:avLst/>
              <a:gdLst/>
              <a:ahLst/>
              <a:cxnLst/>
              <a:rect l="l" t="t" r="r" b="b"/>
              <a:pathLst>
                <a:path w="33832" h="29810" extrusionOk="0">
                  <a:moveTo>
                    <a:pt x="16912" y="1"/>
                  </a:moveTo>
                  <a:cubicBezTo>
                    <a:pt x="11068" y="1"/>
                    <a:pt x="5524" y="3467"/>
                    <a:pt x="3162" y="9200"/>
                  </a:cubicBezTo>
                  <a:cubicBezTo>
                    <a:pt x="1" y="16798"/>
                    <a:pt x="3618" y="25522"/>
                    <a:pt x="11217" y="28683"/>
                  </a:cubicBezTo>
                  <a:cubicBezTo>
                    <a:pt x="13072" y="29448"/>
                    <a:pt x="14995" y="29810"/>
                    <a:pt x="16887" y="29810"/>
                  </a:cubicBezTo>
                  <a:cubicBezTo>
                    <a:pt x="22743" y="29810"/>
                    <a:pt x="28304" y="26341"/>
                    <a:pt x="30670" y="20598"/>
                  </a:cubicBezTo>
                  <a:cubicBezTo>
                    <a:pt x="33831" y="12999"/>
                    <a:pt x="30214" y="4276"/>
                    <a:pt x="22615" y="1145"/>
                  </a:cubicBezTo>
                  <a:cubicBezTo>
                    <a:pt x="20749" y="368"/>
                    <a:pt x="18814" y="1"/>
                    <a:pt x="16912" y="1"/>
                  </a:cubicBezTo>
                  <a:close/>
                </a:path>
              </a:pathLst>
            </a:custGeom>
            <a:solidFill>
              <a:srgbClr val="869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8"/>
            <p:cNvSpPr/>
            <p:nvPr/>
          </p:nvSpPr>
          <p:spPr>
            <a:xfrm>
              <a:off x="680375" y="1183450"/>
              <a:ext cx="176325" cy="180875"/>
            </a:xfrm>
            <a:custGeom>
              <a:avLst/>
              <a:gdLst/>
              <a:ahLst/>
              <a:cxnLst/>
              <a:rect l="l" t="t" r="r" b="b"/>
              <a:pathLst>
                <a:path w="7053" h="7235" fill="none" extrusionOk="0">
                  <a:moveTo>
                    <a:pt x="0" y="7234"/>
                  </a:moveTo>
                  <a:cubicBezTo>
                    <a:pt x="0" y="7234"/>
                    <a:pt x="1338" y="2401"/>
                    <a:pt x="7052" y="0"/>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8"/>
            <p:cNvSpPr/>
            <p:nvPr/>
          </p:nvSpPr>
          <p:spPr>
            <a:xfrm>
              <a:off x="967600" y="903800"/>
              <a:ext cx="212800" cy="569175"/>
            </a:xfrm>
            <a:custGeom>
              <a:avLst/>
              <a:gdLst/>
              <a:ahLst/>
              <a:cxnLst/>
              <a:rect l="l" t="t" r="r" b="b"/>
              <a:pathLst>
                <a:path w="8512" h="22767" extrusionOk="0">
                  <a:moveTo>
                    <a:pt x="1" y="0"/>
                  </a:moveTo>
                  <a:lnTo>
                    <a:pt x="1" y="18481"/>
                  </a:lnTo>
                  <a:cubicBezTo>
                    <a:pt x="1" y="20852"/>
                    <a:pt x="1916" y="22767"/>
                    <a:pt x="4256" y="22767"/>
                  </a:cubicBezTo>
                  <a:cubicBezTo>
                    <a:pt x="6627" y="22767"/>
                    <a:pt x="8512" y="20852"/>
                    <a:pt x="8512" y="18481"/>
                  </a:cubicBezTo>
                  <a:lnTo>
                    <a:pt x="8512" y="0"/>
                  </a:ln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p:nvPr/>
          </p:nvSpPr>
          <p:spPr>
            <a:xfrm>
              <a:off x="967600" y="727500"/>
              <a:ext cx="212800" cy="745475"/>
            </a:xfrm>
            <a:custGeom>
              <a:avLst/>
              <a:gdLst/>
              <a:ahLst/>
              <a:cxnLst/>
              <a:rect l="l" t="t" r="r" b="b"/>
              <a:pathLst>
                <a:path w="8512" h="29819" fill="none" extrusionOk="0">
                  <a:moveTo>
                    <a:pt x="4256" y="29819"/>
                  </a:moveTo>
                  <a:lnTo>
                    <a:pt x="4256" y="29819"/>
                  </a:lnTo>
                  <a:cubicBezTo>
                    <a:pt x="6627" y="29819"/>
                    <a:pt x="8512" y="27904"/>
                    <a:pt x="8512" y="25533"/>
                  </a:cubicBezTo>
                  <a:lnTo>
                    <a:pt x="8512" y="1"/>
                  </a:lnTo>
                  <a:lnTo>
                    <a:pt x="1" y="1"/>
                  </a:lnTo>
                  <a:lnTo>
                    <a:pt x="1" y="25533"/>
                  </a:lnTo>
                  <a:cubicBezTo>
                    <a:pt x="1" y="27904"/>
                    <a:pt x="1916" y="29819"/>
                    <a:pt x="4256" y="29819"/>
                  </a:cubicBezTo>
                  <a:close/>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p:nvPr/>
          </p:nvSpPr>
          <p:spPr>
            <a:xfrm>
              <a:off x="950125" y="698625"/>
              <a:ext cx="248525" cy="57775"/>
            </a:xfrm>
            <a:custGeom>
              <a:avLst/>
              <a:gdLst/>
              <a:ahLst/>
              <a:cxnLst/>
              <a:rect l="l" t="t" r="r" b="b"/>
              <a:pathLst>
                <a:path w="9941" h="2311" extrusionOk="0">
                  <a:moveTo>
                    <a:pt x="730" y="1"/>
                  </a:moveTo>
                  <a:cubicBezTo>
                    <a:pt x="305" y="1"/>
                    <a:pt x="1" y="335"/>
                    <a:pt x="1" y="730"/>
                  </a:cubicBezTo>
                  <a:lnTo>
                    <a:pt x="1" y="1581"/>
                  </a:lnTo>
                  <a:cubicBezTo>
                    <a:pt x="1" y="1976"/>
                    <a:pt x="305" y="2311"/>
                    <a:pt x="730" y="2311"/>
                  </a:cubicBezTo>
                  <a:lnTo>
                    <a:pt x="9211" y="2311"/>
                  </a:lnTo>
                  <a:cubicBezTo>
                    <a:pt x="9606" y="2311"/>
                    <a:pt x="9940" y="1976"/>
                    <a:pt x="9940" y="1581"/>
                  </a:cubicBezTo>
                  <a:lnTo>
                    <a:pt x="9940" y="730"/>
                  </a:lnTo>
                  <a:cubicBezTo>
                    <a:pt x="9940" y="335"/>
                    <a:pt x="9606" y="1"/>
                    <a:pt x="9211" y="1"/>
                  </a:cubicBez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8"/>
            <p:cNvSpPr/>
            <p:nvPr/>
          </p:nvSpPr>
          <p:spPr>
            <a:xfrm>
              <a:off x="1036000" y="1355925"/>
              <a:ext cx="34975" cy="35750"/>
            </a:xfrm>
            <a:custGeom>
              <a:avLst/>
              <a:gdLst/>
              <a:ahLst/>
              <a:cxnLst/>
              <a:rect l="l" t="t" r="r" b="b"/>
              <a:pathLst>
                <a:path w="1399" h="1430" fill="none" extrusionOk="0">
                  <a:moveTo>
                    <a:pt x="1399" y="700"/>
                  </a:moveTo>
                  <a:cubicBezTo>
                    <a:pt x="1399" y="1095"/>
                    <a:pt x="1095" y="1429"/>
                    <a:pt x="700" y="1429"/>
                  </a:cubicBezTo>
                  <a:cubicBezTo>
                    <a:pt x="304" y="1429"/>
                    <a:pt x="0" y="1095"/>
                    <a:pt x="0" y="700"/>
                  </a:cubicBezTo>
                  <a:cubicBezTo>
                    <a:pt x="0" y="305"/>
                    <a:pt x="304" y="1"/>
                    <a:pt x="700" y="1"/>
                  </a:cubicBezTo>
                  <a:cubicBezTo>
                    <a:pt x="1095" y="1"/>
                    <a:pt x="1399" y="305"/>
                    <a:pt x="1399" y="700"/>
                  </a:cubicBezTo>
                  <a:close/>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8"/>
            <p:cNvSpPr/>
            <p:nvPr/>
          </p:nvSpPr>
          <p:spPr>
            <a:xfrm>
              <a:off x="1089200" y="1274625"/>
              <a:ext cx="34975" cy="35750"/>
            </a:xfrm>
            <a:custGeom>
              <a:avLst/>
              <a:gdLst/>
              <a:ahLst/>
              <a:cxnLst/>
              <a:rect l="l" t="t" r="r" b="b"/>
              <a:pathLst>
                <a:path w="1399" h="1430" fill="none" extrusionOk="0">
                  <a:moveTo>
                    <a:pt x="1398" y="700"/>
                  </a:moveTo>
                  <a:cubicBezTo>
                    <a:pt x="1398" y="304"/>
                    <a:pt x="1094" y="1"/>
                    <a:pt x="699" y="1"/>
                  </a:cubicBezTo>
                  <a:cubicBezTo>
                    <a:pt x="304" y="1"/>
                    <a:pt x="0" y="304"/>
                    <a:pt x="0" y="700"/>
                  </a:cubicBezTo>
                  <a:cubicBezTo>
                    <a:pt x="0" y="1095"/>
                    <a:pt x="304" y="1429"/>
                    <a:pt x="699" y="1429"/>
                  </a:cubicBezTo>
                  <a:cubicBezTo>
                    <a:pt x="1094" y="1429"/>
                    <a:pt x="1398" y="1095"/>
                    <a:pt x="1398" y="700"/>
                  </a:cubicBezTo>
                  <a:close/>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8"/>
            <p:cNvSpPr/>
            <p:nvPr/>
          </p:nvSpPr>
          <p:spPr>
            <a:xfrm>
              <a:off x="998000" y="805775"/>
              <a:ext cx="25" cy="484075"/>
            </a:xfrm>
            <a:custGeom>
              <a:avLst/>
              <a:gdLst/>
              <a:ahLst/>
              <a:cxnLst/>
              <a:rect l="l" t="t" r="r" b="b"/>
              <a:pathLst>
                <a:path w="1" h="19363" fill="none" extrusionOk="0">
                  <a:moveTo>
                    <a:pt x="1" y="0"/>
                  </a:moveTo>
                  <a:lnTo>
                    <a:pt x="1" y="19362"/>
                  </a:ln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8"/>
            <p:cNvSpPr/>
            <p:nvPr/>
          </p:nvSpPr>
          <p:spPr>
            <a:xfrm>
              <a:off x="1624925" y="812725"/>
              <a:ext cx="876925" cy="686850"/>
            </a:xfrm>
            <a:custGeom>
              <a:avLst/>
              <a:gdLst/>
              <a:ahLst/>
              <a:cxnLst/>
              <a:rect l="l" t="t" r="r" b="b"/>
              <a:pathLst>
                <a:path w="35077" h="27474" extrusionOk="0">
                  <a:moveTo>
                    <a:pt x="33320" y="15030"/>
                  </a:moveTo>
                  <a:lnTo>
                    <a:pt x="33320" y="15030"/>
                  </a:lnTo>
                  <a:cubicBezTo>
                    <a:pt x="33300" y="15033"/>
                    <a:pt x="33283" y="15042"/>
                    <a:pt x="33283" y="15042"/>
                  </a:cubicBezTo>
                  <a:cubicBezTo>
                    <a:pt x="33283" y="15042"/>
                    <a:pt x="33300" y="15042"/>
                    <a:pt x="33320" y="15030"/>
                  </a:cubicBezTo>
                  <a:close/>
                  <a:moveTo>
                    <a:pt x="15988" y="6896"/>
                  </a:moveTo>
                  <a:cubicBezTo>
                    <a:pt x="17690" y="8112"/>
                    <a:pt x="18997" y="9966"/>
                    <a:pt x="19453" y="11972"/>
                  </a:cubicBezTo>
                  <a:cubicBezTo>
                    <a:pt x="20304" y="15650"/>
                    <a:pt x="20335" y="19540"/>
                    <a:pt x="19545" y="23553"/>
                  </a:cubicBezTo>
                  <a:cubicBezTo>
                    <a:pt x="19332" y="24525"/>
                    <a:pt x="18298" y="25407"/>
                    <a:pt x="17235" y="25498"/>
                  </a:cubicBezTo>
                  <a:cubicBezTo>
                    <a:pt x="17191" y="25500"/>
                    <a:pt x="17148" y="25502"/>
                    <a:pt x="17105" y="25502"/>
                  </a:cubicBezTo>
                  <a:cubicBezTo>
                    <a:pt x="16083" y="25502"/>
                    <a:pt x="15062" y="24820"/>
                    <a:pt x="14712" y="23887"/>
                  </a:cubicBezTo>
                  <a:cubicBezTo>
                    <a:pt x="13070" y="19328"/>
                    <a:pt x="13709" y="14130"/>
                    <a:pt x="14225" y="11455"/>
                  </a:cubicBezTo>
                  <a:cubicBezTo>
                    <a:pt x="14560" y="9753"/>
                    <a:pt x="15168" y="8203"/>
                    <a:pt x="15988" y="6896"/>
                  </a:cubicBezTo>
                  <a:close/>
                  <a:moveTo>
                    <a:pt x="24593" y="0"/>
                  </a:moveTo>
                  <a:cubicBezTo>
                    <a:pt x="22049" y="0"/>
                    <a:pt x="19438" y="871"/>
                    <a:pt x="17326" y="2488"/>
                  </a:cubicBezTo>
                  <a:cubicBezTo>
                    <a:pt x="16657" y="3005"/>
                    <a:pt x="16019" y="3613"/>
                    <a:pt x="15441" y="4282"/>
                  </a:cubicBezTo>
                  <a:cubicBezTo>
                    <a:pt x="15259" y="4191"/>
                    <a:pt x="15076" y="4099"/>
                    <a:pt x="14864" y="4039"/>
                  </a:cubicBezTo>
                  <a:cubicBezTo>
                    <a:pt x="13667" y="3580"/>
                    <a:pt x="12400" y="3356"/>
                    <a:pt x="11135" y="3356"/>
                  </a:cubicBezTo>
                  <a:cubicBezTo>
                    <a:pt x="8961" y="3356"/>
                    <a:pt x="6791" y="4017"/>
                    <a:pt x="4985" y="5285"/>
                  </a:cubicBezTo>
                  <a:cubicBezTo>
                    <a:pt x="2280" y="7200"/>
                    <a:pt x="669" y="10209"/>
                    <a:pt x="517" y="13735"/>
                  </a:cubicBezTo>
                  <a:lnTo>
                    <a:pt x="0" y="25468"/>
                  </a:lnTo>
                  <a:lnTo>
                    <a:pt x="1976" y="25559"/>
                  </a:lnTo>
                  <a:lnTo>
                    <a:pt x="2523" y="13826"/>
                  </a:lnTo>
                  <a:cubicBezTo>
                    <a:pt x="2645" y="10878"/>
                    <a:pt x="3891" y="8507"/>
                    <a:pt x="6140" y="6896"/>
                  </a:cubicBezTo>
                  <a:cubicBezTo>
                    <a:pt x="7591" y="5890"/>
                    <a:pt x="9386" y="5352"/>
                    <a:pt x="11173" y="5352"/>
                  </a:cubicBezTo>
                  <a:cubicBezTo>
                    <a:pt x="12195" y="5352"/>
                    <a:pt x="13214" y="5528"/>
                    <a:pt x="14165" y="5893"/>
                  </a:cubicBezTo>
                  <a:cubicBezTo>
                    <a:pt x="14195" y="5893"/>
                    <a:pt x="14225" y="5923"/>
                    <a:pt x="14256" y="5923"/>
                  </a:cubicBezTo>
                  <a:cubicBezTo>
                    <a:pt x="13313" y="7443"/>
                    <a:pt x="12645" y="9145"/>
                    <a:pt x="12280" y="11060"/>
                  </a:cubicBezTo>
                  <a:cubicBezTo>
                    <a:pt x="11703" y="13948"/>
                    <a:pt x="11003" y="19540"/>
                    <a:pt x="12858" y="24556"/>
                  </a:cubicBezTo>
                  <a:cubicBezTo>
                    <a:pt x="13465" y="26288"/>
                    <a:pt x="15228" y="27474"/>
                    <a:pt x="17052" y="27474"/>
                  </a:cubicBezTo>
                  <a:lnTo>
                    <a:pt x="17356" y="27474"/>
                  </a:lnTo>
                  <a:cubicBezTo>
                    <a:pt x="19362" y="27322"/>
                    <a:pt x="21125" y="25802"/>
                    <a:pt x="21490" y="23917"/>
                  </a:cubicBezTo>
                  <a:cubicBezTo>
                    <a:pt x="22341" y="19632"/>
                    <a:pt x="22311" y="15467"/>
                    <a:pt x="21399" y="11546"/>
                  </a:cubicBezTo>
                  <a:cubicBezTo>
                    <a:pt x="20821" y="9023"/>
                    <a:pt x="19301" y="6774"/>
                    <a:pt x="17204" y="5285"/>
                  </a:cubicBezTo>
                  <a:cubicBezTo>
                    <a:pt x="17630" y="4859"/>
                    <a:pt x="18086" y="4434"/>
                    <a:pt x="18542" y="4069"/>
                  </a:cubicBezTo>
                  <a:cubicBezTo>
                    <a:pt x="20290" y="2724"/>
                    <a:pt x="22451" y="1991"/>
                    <a:pt x="24538" y="1991"/>
                  </a:cubicBezTo>
                  <a:cubicBezTo>
                    <a:pt x="25281" y="1991"/>
                    <a:pt x="26015" y="2084"/>
                    <a:pt x="26718" y="2276"/>
                  </a:cubicBezTo>
                  <a:cubicBezTo>
                    <a:pt x="29545" y="3005"/>
                    <a:pt x="31855" y="5315"/>
                    <a:pt x="32463" y="7990"/>
                  </a:cubicBezTo>
                  <a:cubicBezTo>
                    <a:pt x="32979" y="10239"/>
                    <a:pt x="33071" y="12580"/>
                    <a:pt x="33040" y="14951"/>
                  </a:cubicBezTo>
                  <a:cubicBezTo>
                    <a:pt x="33101" y="14981"/>
                    <a:pt x="33131" y="14981"/>
                    <a:pt x="33192" y="15011"/>
                  </a:cubicBezTo>
                  <a:cubicBezTo>
                    <a:pt x="33213" y="15011"/>
                    <a:pt x="33246" y="15025"/>
                    <a:pt x="33285" y="15025"/>
                  </a:cubicBezTo>
                  <a:cubicBezTo>
                    <a:pt x="33304" y="15025"/>
                    <a:pt x="33324" y="15022"/>
                    <a:pt x="33344" y="15011"/>
                  </a:cubicBezTo>
                  <a:lnTo>
                    <a:pt x="33344" y="15011"/>
                  </a:lnTo>
                  <a:cubicBezTo>
                    <a:pt x="33336" y="15020"/>
                    <a:pt x="33328" y="15026"/>
                    <a:pt x="33320" y="15030"/>
                  </a:cubicBezTo>
                  <a:lnTo>
                    <a:pt x="33320" y="15030"/>
                  </a:lnTo>
                  <a:cubicBezTo>
                    <a:pt x="33326" y="15029"/>
                    <a:pt x="33332" y="15028"/>
                    <a:pt x="33337" y="15028"/>
                  </a:cubicBezTo>
                  <a:cubicBezTo>
                    <a:pt x="33351" y="15028"/>
                    <a:pt x="33365" y="15032"/>
                    <a:pt x="33375" y="15042"/>
                  </a:cubicBezTo>
                  <a:lnTo>
                    <a:pt x="34834" y="15042"/>
                  </a:lnTo>
                  <a:cubicBezTo>
                    <a:pt x="34894" y="15042"/>
                    <a:pt x="34955" y="15011"/>
                    <a:pt x="35016" y="15011"/>
                  </a:cubicBezTo>
                  <a:cubicBezTo>
                    <a:pt x="35077" y="12519"/>
                    <a:pt x="34955" y="9996"/>
                    <a:pt x="34408" y="7534"/>
                  </a:cubicBezTo>
                  <a:cubicBezTo>
                    <a:pt x="33618" y="4160"/>
                    <a:pt x="30761" y="1273"/>
                    <a:pt x="27235" y="330"/>
                  </a:cubicBezTo>
                  <a:cubicBezTo>
                    <a:pt x="26379" y="108"/>
                    <a:pt x="25490" y="0"/>
                    <a:pt x="24593" y="0"/>
                  </a:cubicBez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8"/>
            <p:cNvSpPr/>
            <p:nvPr/>
          </p:nvSpPr>
          <p:spPr>
            <a:xfrm>
              <a:off x="1672025" y="916725"/>
              <a:ext cx="228750" cy="160350"/>
            </a:xfrm>
            <a:custGeom>
              <a:avLst/>
              <a:gdLst/>
              <a:ahLst/>
              <a:cxnLst/>
              <a:rect l="l" t="t" r="r" b="b"/>
              <a:pathLst>
                <a:path w="9150" h="6414" fill="none" extrusionOk="0">
                  <a:moveTo>
                    <a:pt x="1" y="6414"/>
                  </a:moveTo>
                  <a:cubicBezTo>
                    <a:pt x="609" y="4529"/>
                    <a:pt x="1885" y="2857"/>
                    <a:pt x="3496" y="1733"/>
                  </a:cubicBezTo>
                  <a:cubicBezTo>
                    <a:pt x="5138" y="608"/>
                    <a:pt x="7144" y="0"/>
                    <a:pt x="9150" y="91"/>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8"/>
            <p:cNvSpPr/>
            <p:nvPr/>
          </p:nvSpPr>
          <p:spPr>
            <a:xfrm>
              <a:off x="2043625" y="1408375"/>
              <a:ext cx="88175" cy="62325"/>
            </a:xfrm>
            <a:custGeom>
              <a:avLst/>
              <a:gdLst/>
              <a:ahLst/>
              <a:cxnLst/>
              <a:rect l="l" t="t" r="r" b="b"/>
              <a:pathLst>
                <a:path w="3527" h="2493" fill="none" extrusionOk="0">
                  <a:moveTo>
                    <a:pt x="0" y="2341"/>
                  </a:moveTo>
                  <a:cubicBezTo>
                    <a:pt x="760" y="2493"/>
                    <a:pt x="1611" y="2341"/>
                    <a:pt x="2249" y="1915"/>
                  </a:cubicBezTo>
                  <a:cubicBezTo>
                    <a:pt x="2918" y="1490"/>
                    <a:pt x="3374" y="760"/>
                    <a:pt x="3526" y="0"/>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8"/>
            <p:cNvSpPr/>
            <p:nvPr/>
          </p:nvSpPr>
          <p:spPr>
            <a:xfrm>
              <a:off x="1345275" y="1976775"/>
              <a:ext cx="626925" cy="408075"/>
            </a:xfrm>
            <a:custGeom>
              <a:avLst/>
              <a:gdLst/>
              <a:ahLst/>
              <a:cxnLst/>
              <a:rect l="l" t="t" r="r" b="b"/>
              <a:pathLst>
                <a:path w="25077" h="16323" extrusionOk="0">
                  <a:moveTo>
                    <a:pt x="578" y="0"/>
                  </a:moveTo>
                  <a:cubicBezTo>
                    <a:pt x="183" y="1185"/>
                    <a:pt x="1" y="2462"/>
                    <a:pt x="1" y="3769"/>
                  </a:cubicBezTo>
                  <a:cubicBezTo>
                    <a:pt x="1" y="10699"/>
                    <a:pt x="5624" y="16322"/>
                    <a:pt x="12554" y="16322"/>
                  </a:cubicBezTo>
                  <a:cubicBezTo>
                    <a:pt x="19484" y="16322"/>
                    <a:pt x="25077" y="10699"/>
                    <a:pt x="25077" y="3769"/>
                  </a:cubicBezTo>
                  <a:cubicBezTo>
                    <a:pt x="25077" y="2462"/>
                    <a:pt x="24895" y="1185"/>
                    <a:pt x="24530" y="0"/>
                  </a:cubicBezTo>
                  <a:close/>
                </a:path>
              </a:pathLst>
            </a:custGeom>
            <a:solidFill>
              <a:srgbClr val="EFD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p:nvPr/>
          </p:nvSpPr>
          <p:spPr>
            <a:xfrm>
              <a:off x="1538300" y="2215375"/>
              <a:ext cx="35725" cy="35725"/>
            </a:xfrm>
            <a:custGeom>
              <a:avLst/>
              <a:gdLst/>
              <a:ahLst/>
              <a:cxnLst/>
              <a:rect l="l" t="t" r="r" b="b"/>
              <a:pathLst>
                <a:path w="1429" h="1429" fill="none" extrusionOk="0">
                  <a:moveTo>
                    <a:pt x="1429" y="730"/>
                  </a:moveTo>
                  <a:cubicBezTo>
                    <a:pt x="1429" y="1125"/>
                    <a:pt x="1125" y="1429"/>
                    <a:pt x="730" y="1429"/>
                  </a:cubicBezTo>
                  <a:cubicBezTo>
                    <a:pt x="334" y="1429"/>
                    <a:pt x="0" y="1125"/>
                    <a:pt x="0" y="730"/>
                  </a:cubicBezTo>
                  <a:cubicBezTo>
                    <a:pt x="0" y="335"/>
                    <a:pt x="334" y="0"/>
                    <a:pt x="730" y="0"/>
                  </a:cubicBezTo>
                  <a:cubicBezTo>
                    <a:pt x="1125" y="0"/>
                    <a:pt x="1429" y="335"/>
                    <a:pt x="1429" y="730"/>
                  </a:cubicBezTo>
                  <a:close/>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p:nvPr/>
          </p:nvSpPr>
          <p:spPr>
            <a:xfrm>
              <a:off x="1497250" y="2106700"/>
              <a:ext cx="34975" cy="34975"/>
            </a:xfrm>
            <a:custGeom>
              <a:avLst/>
              <a:gdLst/>
              <a:ahLst/>
              <a:cxnLst/>
              <a:rect l="l" t="t" r="r" b="b"/>
              <a:pathLst>
                <a:path w="1399" h="1399" fill="none" extrusionOk="0">
                  <a:moveTo>
                    <a:pt x="1399" y="700"/>
                  </a:moveTo>
                  <a:cubicBezTo>
                    <a:pt x="1399" y="1095"/>
                    <a:pt x="1095" y="1399"/>
                    <a:pt x="700" y="1399"/>
                  </a:cubicBezTo>
                  <a:cubicBezTo>
                    <a:pt x="305" y="1399"/>
                    <a:pt x="1" y="1095"/>
                    <a:pt x="1" y="700"/>
                  </a:cubicBezTo>
                  <a:cubicBezTo>
                    <a:pt x="1" y="305"/>
                    <a:pt x="305" y="1"/>
                    <a:pt x="700" y="1"/>
                  </a:cubicBezTo>
                  <a:cubicBezTo>
                    <a:pt x="1095" y="1"/>
                    <a:pt x="1399" y="305"/>
                    <a:pt x="1399" y="700"/>
                  </a:cubicBezTo>
                  <a:close/>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8"/>
            <p:cNvSpPr/>
            <p:nvPr/>
          </p:nvSpPr>
          <p:spPr>
            <a:xfrm>
              <a:off x="1805000" y="2082400"/>
              <a:ext cx="35000" cy="34975"/>
            </a:xfrm>
            <a:custGeom>
              <a:avLst/>
              <a:gdLst/>
              <a:ahLst/>
              <a:cxnLst/>
              <a:rect l="l" t="t" r="r" b="b"/>
              <a:pathLst>
                <a:path w="1400" h="1399" fill="none" extrusionOk="0">
                  <a:moveTo>
                    <a:pt x="1399" y="699"/>
                  </a:moveTo>
                  <a:cubicBezTo>
                    <a:pt x="1399" y="1094"/>
                    <a:pt x="1095" y="1398"/>
                    <a:pt x="700" y="1398"/>
                  </a:cubicBezTo>
                  <a:cubicBezTo>
                    <a:pt x="305" y="1398"/>
                    <a:pt x="1" y="1094"/>
                    <a:pt x="1" y="699"/>
                  </a:cubicBezTo>
                  <a:cubicBezTo>
                    <a:pt x="1" y="304"/>
                    <a:pt x="305" y="0"/>
                    <a:pt x="700" y="0"/>
                  </a:cubicBezTo>
                  <a:cubicBezTo>
                    <a:pt x="1095" y="0"/>
                    <a:pt x="1399" y="304"/>
                    <a:pt x="1399" y="699"/>
                  </a:cubicBezTo>
                  <a:close/>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8"/>
            <p:cNvSpPr/>
            <p:nvPr/>
          </p:nvSpPr>
          <p:spPr>
            <a:xfrm>
              <a:off x="1774625" y="2123425"/>
              <a:ext cx="156550" cy="198350"/>
            </a:xfrm>
            <a:custGeom>
              <a:avLst/>
              <a:gdLst/>
              <a:ahLst/>
              <a:cxnLst/>
              <a:rect l="l" t="t" r="r" b="b"/>
              <a:pathLst>
                <a:path w="6262" h="7934" fill="none" extrusionOk="0">
                  <a:moveTo>
                    <a:pt x="0" y="7934"/>
                  </a:moveTo>
                  <a:cubicBezTo>
                    <a:pt x="3192" y="6535"/>
                    <a:pt x="5623" y="3465"/>
                    <a:pt x="6262" y="0"/>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8"/>
            <p:cNvSpPr/>
            <p:nvPr/>
          </p:nvSpPr>
          <p:spPr>
            <a:xfrm>
              <a:off x="1343000" y="1429650"/>
              <a:ext cx="629200" cy="968125"/>
            </a:xfrm>
            <a:custGeom>
              <a:avLst/>
              <a:gdLst/>
              <a:ahLst/>
              <a:cxnLst/>
              <a:rect l="l" t="t" r="r" b="b"/>
              <a:pathLst>
                <a:path w="25168" h="38725" fill="none" extrusionOk="0">
                  <a:moveTo>
                    <a:pt x="24621" y="21885"/>
                  </a:moveTo>
                  <a:cubicBezTo>
                    <a:pt x="23496" y="18329"/>
                    <a:pt x="20791" y="15441"/>
                    <a:pt x="17356" y="14043"/>
                  </a:cubicBezTo>
                  <a:cubicBezTo>
                    <a:pt x="16688" y="13769"/>
                    <a:pt x="16262" y="13101"/>
                    <a:pt x="16262" y="12371"/>
                  </a:cubicBezTo>
                  <a:lnTo>
                    <a:pt x="16262" y="0"/>
                  </a:lnTo>
                  <a:lnTo>
                    <a:pt x="8997" y="0"/>
                  </a:lnTo>
                  <a:lnTo>
                    <a:pt x="8997" y="12371"/>
                  </a:lnTo>
                  <a:cubicBezTo>
                    <a:pt x="8997" y="13101"/>
                    <a:pt x="8572" y="13769"/>
                    <a:pt x="7903" y="14043"/>
                  </a:cubicBezTo>
                  <a:cubicBezTo>
                    <a:pt x="4469" y="15441"/>
                    <a:pt x="1763" y="18329"/>
                    <a:pt x="669" y="21885"/>
                  </a:cubicBezTo>
                  <a:cubicBezTo>
                    <a:pt x="213" y="23314"/>
                    <a:pt x="0" y="24864"/>
                    <a:pt x="122" y="26475"/>
                  </a:cubicBezTo>
                  <a:cubicBezTo>
                    <a:pt x="517" y="32675"/>
                    <a:pt x="5472" y="37691"/>
                    <a:pt x="11672" y="38177"/>
                  </a:cubicBezTo>
                  <a:cubicBezTo>
                    <a:pt x="19028" y="38724"/>
                    <a:pt x="25168" y="32888"/>
                    <a:pt x="25168" y="25654"/>
                  </a:cubicBezTo>
                  <a:cubicBezTo>
                    <a:pt x="25168" y="24347"/>
                    <a:pt x="24986" y="23070"/>
                    <a:pt x="24621" y="21885"/>
                  </a:cubicBezTo>
                  <a:close/>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8"/>
            <p:cNvSpPr/>
            <p:nvPr/>
          </p:nvSpPr>
          <p:spPr>
            <a:xfrm>
              <a:off x="1609725" y="1501825"/>
              <a:ext cx="25" cy="232550"/>
            </a:xfrm>
            <a:custGeom>
              <a:avLst/>
              <a:gdLst/>
              <a:ahLst/>
              <a:cxnLst/>
              <a:rect l="l" t="t" r="r" b="b"/>
              <a:pathLst>
                <a:path w="1" h="9302" fill="none" extrusionOk="0">
                  <a:moveTo>
                    <a:pt x="0" y="1"/>
                  </a:moveTo>
                  <a:lnTo>
                    <a:pt x="0" y="9302"/>
                  </a:ln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8"/>
            <p:cNvSpPr/>
            <p:nvPr/>
          </p:nvSpPr>
          <p:spPr>
            <a:xfrm>
              <a:off x="1438750" y="1808075"/>
              <a:ext cx="203675" cy="107150"/>
            </a:xfrm>
            <a:custGeom>
              <a:avLst/>
              <a:gdLst/>
              <a:ahLst/>
              <a:cxnLst/>
              <a:rect l="l" t="t" r="r" b="b"/>
              <a:pathLst>
                <a:path w="8147" h="4286" fill="none" extrusionOk="0">
                  <a:moveTo>
                    <a:pt x="0" y="4286"/>
                  </a:moveTo>
                  <a:cubicBezTo>
                    <a:pt x="1794" y="1642"/>
                    <a:pt x="4955" y="0"/>
                    <a:pt x="8146" y="0"/>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8"/>
            <p:cNvSpPr/>
            <p:nvPr/>
          </p:nvSpPr>
          <p:spPr>
            <a:xfrm>
              <a:off x="1538300" y="1409875"/>
              <a:ext cx="240900" cy="50950"/>
            </a:xfrm>
            <a:custGeom>
              <a:avLst/>
              <a:gdLst/>
              <a:ahLst/>
              <a:cxnLst/>
              <a:rect l="l" t="t" r="r" b="b"/>
              <a:pathLst>
                <a:path w="9636" h="2038" extrusionOk="0">
                  <a:moveTo>
                    <a:pt x="821" y="1"/>
                  </a:moveTo>
                  <a:cubicBezTo>
                    <a:pt x="395" y="1"/>
                    <a:pt x="0" y="366"/>
                    <a:pt x="0" y="822"/>
                  </a:cubicBezTo>
                  <a:lnTo>
                    <a:pt x="0" y="1217"/>
                  </a:lnTo>
                  <a:cubicBezTo>
                    <a:pt x="0" y="1673"/>
                    <a:pt x="395" y="2037"/>
                    <a:pt x="821" y="2037"/>
                  </a:cubicBezTo>
                  <a:lnTo>
                    <a:pt x="8815" y="2037"/>
                  </a:lnTo>
                  <a:cubicBezTo>
                    <a:pt x="9271" y="2037"/>
                    <a:pt x="9635" y="1673"/>
                    <a:pt x="9635" y="1217"/>
                  </a:cubicBezTo>
                  <a:lnTo>
                    <a:pt x="9635" y="822"/>
                  </a:lnTo>
                  <a:cubicBezTo>
                    <a:pt x="9635" y="366"/>
                    <a:pt x="9271" y="1"/>
                    <a:pt x="8815" y="1"/>
                  </a:cubicBez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p:nvPr/>
          </p:nvSpPr>
          <p:spPr>
            <a:xfrm>
              <a:off x="2134050" y="1760950"/>
              <a:ext cx="645925" cy="230275"/>
            </a:xfrm>
            <a:custGeom>
              <a:avLst/>
              <a:gdLst/>
              <a:ahLst/>
              <a:cxnLst/>
              <a:rect l="l" t="t" r="r" b="b"/>
              <a:pathLst>
                <a:path w="25837" h="9211" extrusionOk="0">
                  <a:moveTo>
                    <a:pt x="5380" y="1"/>
                  </a:moveTo>
                  <a:lnTo>
                    <a:pt x="1885" y="3831"/>
                  </a:lnTo>
                  <a:cubicBezTo>
                    <a:pt x="0" y="5897"/>
                    <a:pt x="1490" y="9211"/>
                    <a:pt x="4286" y="9211"/>
                  </a:cubicBezTo>
                  <a:lnTo>
                    <a:pt x="21581" y="9211"/>
                  </a:lnTo>
                  <a:cubicBezTo>
                    <a:pt x="24378" y="9211"/>
                    <a:pt x="25837" y="5897"/>
                    <a:pt x="23982" y="3831"/>
                  </a:cubicBezTo>
                  <a:lnTo>
                    <a:pt x="20487" y="1"/>
                  </a:ln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8"/>
            <p:cNvSpPr/>
            <p:nvPr/>
          </p:nvSpPr>
          <p:spPr>
            <a:xfrm>
              <a:off x="2265500" y="1872650"/>
              <a:ext cx="35750" cy="35750"/>
            </a:xfrm>
            <a:custGeom>
              <a:avLst/>
              <a:gdLst/>
              <a:ahLst/>
              <a:cxnLst/>
              <a:rect l="l" t="t" r="r" b="b"/>
              <a:pathLst>
                <a:path w="1430" h="1430" fill="none" extrusionOk="0">
                  <a:moveTo>
                    <a:pt x="1429" y="730"/>
                  </a:moveTo>
                  <a:cubicBezTo>
                    <a:pt x="1429" y="335"/>
                    <a:pt x="1125" y="1"/>
                    <a:pt x="730" y="1"/>
                  </a:cubicBezTo>
                  <a:cubicBezTo>
                    <a:pt x="335" y="1"/>
                    <a:pt x="1" y="335"/>
                    <a:pt x="1" y="730"/>
                  </a:cubicBezTo>
                  <a:cubicBezTo>
                    <a:pt x="1" y="1095"/>
                    <a:pt x="335" y="1429"/>
                    <a:pt x="730" y="1429"/>
                  </a:cubicBezTo>
                  <a:cubicBezTo>
                    <a:pt x="1125" y="1429"/>
                    <a:pt x="1429" y="1095"/>
                    <a:pt x="1429" y="730"/>
                  </a:cubicBezTo>
                  <a:close/>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8"/>
            <p:cNvSpPr/>
            <p:nvPr/>
          </p:nvSpPr>
          <p:spPr>
            <a:xfrm>
              <a:off x="2580100" y="1824775"/>
              <a:ext cx="34975" cy="35750"/>
            </a:xfrm>
            <a:custGeom>
              <a:avLst/>
              <a:gdLst/>
              <a:ahLst/>
              <a:cxnLst/>
              <a:rect l="l" t="t" r="r" b="b"/>
              <a:pathLst>
                <a:path w="1399" h="1430" fill="none" extrusionOk="0">
                  <a:moveTo>
                    <a:pt x="1399" y="700"/>
                  </a:moveTo>
                  <a:cubicBezTo>
                    <a:pt x="1399" y="1095"/>
                    <a:pt x="1095" y="1430"/>
                    <a:pt x="700" y="1430"/>
                  </a:cubicBezTo>
                  <a:cubicBezTo>
                    <a:pt x="305" y="1430"/>
                    <a:pt x="1" y="1095"/>
                    <a:pt x="1" y="700"/>
                  </a:cubicBezTo>
                  <a:cubicBezTo>
                    <a:pt x="1" y="305"/>
                    <a:pt x="305" y="1"/>
                    <a:pt x="700" y="1"/>
                  </a:cubicBezTo>
                  <a:cubicBezTo>
                    <a:pt x="1095" y="1"/>
                    <a:pt x="1399" y="305"/>
                    <a:pt x="1399" y="700"/>
                  </a:cubicBezTo>
                  <a:close/>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8"/>
            <p:cNvSpPr/>
            <p:nvPr/>
          </p:nvSpPr>
          <p:spPr>
            <a:xfrm>
              <a:off x="2393925" y="1901525"/>
              <a:ext cx="34975" cy="35000"/>
            </a:xfrm>
            <a:custGeom>
              <a:avLst/>
              <a:gdLst/>
              <a:ahLst/>
              <a:cxnLst/>
              <a:rect l="l" t="t" r="r" b="b"/>
              <a:pathLst>
                <a:path w="1399" h="1400" fill="none" extrusionOk="0">
                  <a:moveTo>
                    <a:pt x="1399" y="700"/>
                  </a:moveTo>
                  <a:cubicBezTo>
                    <a:pt x="1399" y="1095"/>
                    <a:pt x="1095" y="1399"/>
                    <a:pt x="700" y="1399"/>
                  </a:cubicBezTo>
                  <a:cubicBezTo>
                    <a:pt x="305" y="1399"/>
                    <a:pt x="1" y="1095"/>
                    <a:pt x="1" y="700"/>
                  </a:cubicBezTo>
                  <a:cubicBezTo>
                    <a:pt x="1" y="305"/>
                    <a:pt x="305" y="1"/>
                    <a:pt x="700" y="1"/>
                  </a:cubicBezTo>
                  <a:cubicBezTo>
                    <a:pt x="1095" y="1"/>
                    <a:pt x="1399" y="305"/>
                    <a:pt x="1399" y="700"/>
                  </a:cubicBezTo>
                  <a:close/>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8"/>
            <p:cNvSpPr/>
            <p:nvPr/>
          </p:nvSpPr>
          <p:spPr>
            <a:xfrm>
              <a:off x="2186475" y="1872650"/>
              <a:ext cx="20550" cy="65375"/>
            </a:xfrm>
            <a:custGeom>
              <a:avLst/>
              <a:gdLst/>
              <a:ahLst/>
              <a:cxnLst/>
              <a:rect l="l" t="t" r="r" b="b"/>
              <a:pathLst>
                <a:path w="822" h="2615" fill="none" extrusionOk="0">
                  <a:moveTo>
                    <a:pt x="760" y="1"/>
                  </a:moveTo>
                  <a:cubicBezTo>
                    <a:pt x="305" y="274"/>
                    <a:pt x="1" y="791"/>
                    <a:pt x="1" y="1308"/>
                  </a:cubicBezTo>
                  <a:cubicBezTo>
                    <a:pt x="31" y="1855"/>
                    <a:pt x="335" y="2372"/>
                    <a:pt x="821" y="2615"/>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8"/>
            <p:cNvSpPr/>
            <p:nvPr/>
          </p:nvSpPr>
          <p:spPr>
            <a:xfrm>
              <a:off x="2134050" y="1184200"/>
              <a:ext cx="645925" cy="807025"/>
            </a:xfrm>
            <a:custGeom>
              <a:avLst/>
              <a:gdLst/>
              <a:ahLst/>
              <a:cxnLst/>
              <a:rect l="l" t="t" r="r" b="b"/>
              <a:pathLst>
                <a:path w="25837" h="32281" fill="none" extrusionOk="0">
                  <a:moveTo>
                    <a:pt x="21581" y="32281"/>
                  </a:moveTo>
                  <a:lnTo>
                    <a:pt x="4286" y="32281"/>
                  </a:lnTo>
                  <a:cubicBezTo>
                    <a:pt x="1490" y="32281"/>
                    <a:pt x="0" y="28967"/>
                    <a:pt x="1885" y="26901"/>
                  </a:cubicBezTo>
                  <a:lnTo>
                    <a:pt x="5380" y="23071"/>
                  </a:lnTo>
                  <a:lnTo>
                    <a:pt x="9149" y="18876"/>
                  </a:lnTo>
                  <a:cubicBezTo>
                    <a:pt x="9605" y="18359"/>
                    <a:pt x="9848" y="17721"/>
                    <a:pt x="9848" y="17052"/>
                  </a:cubicBezTo>
                  <a:lnTo>
                    <a:pt x="9848" y="0"/>
                  </a:lnTo>
                  <a:lnTo>
                    <a:pt x="16019" y="0"/>
                  </a:lnTo>
                  <a:lnTo>
                    <a:pt x="16019" y="17052"/>
                  </a:lnTo>
                  <a:cubicBezTo>
                    <a:pt x="16019" y="17721"/>
                    <a:pt x="16262" y="18359"/>
                    <a:pt x="16718" y="18876"/>
                  </a:cubicBezTo>
                  <a:lnTo>
                    <a:pt x="20487" y="23071"/>
                  </a:lnTo>
                  <a:lnTo>
                    <a:pt x="23982" y="26901"/>
                  </a:lnTo>
                  <a:cubicBezTo>
                    <a:pt x="25837" y="28967"/>
                    <a:pt x="24378" y="32281"/>
                    <a:pt x="21581" y="32281"/>
                  </a:cubicBezTo>
                  <a:close/>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8"/>
            <p:cNvSpPr/>
            <p:nvPr/>
          </p:nvSpPr>
          <p:spPr>
            <a:xfrm>
              <a:off x="2412175" y="1242700"/>
              <a:ext cx="25" cy="362500"/>
            </a:xfrm>
            <a:custGeom>
              <a:avLst/>
              <a:gdLst/>
              <a:ahLst/>
              <a:cxnLst/>
              <a:rect l="l" t="t" r="r" b="b"/>
              <a:pathLst>
                <a:path w="1" h="14500" fill="none" extrusionOk="0">
                  <a:moveTo>
                    <a:pt x="0" y="1"/>
                  </a:moveTo>
                  <a:lnTo>
                    <a:pt x="0" y="14500"/>
                  </a:ln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8"/>
            <p:cNvSpPr/>
            <p:nvPr/>
          </p:nvSpPr>
          <p:spPr>
            <a:xfrm>
              <a:off x="2355175" y="1160650"/>
              <a:ext cx="204425" cy="43325"/>
            </a:xfrm>
            <a:custGeom>
              <a:avLst/>
              <a:gdLst/>
              <a:ahLst/>
              <a:cxnLst/>
              <a:rect l="l" t="t" r="r" b="b"/>
              <a:pathLst>
                <a:path w="8177" h="1733" extrusionOk="0">
                  <a:moveTo>
                    <a:pt x="700" y="0"/>
                  </a:moveTo>
                  <a:cubicBezTo>
                    <a:pt x="304" y="0"/>
                    <a:pt x="0" y="304"/>
                    <a:pt x="0" y="699"/>
                  </a:cubicBezTo>
                  <a:lnTo>
                    <a:pt x="0" y="1034"/>
                  </a:lnTo>
                  <a:cubicBezTo>
                    <a:pt x="0" y="1429"/>
                    <a:pt x="304" y="1733"/>
                    <a:pt x="700" y="1733"/>
                  </a:cubicBezTo>
                  <a:lnTo>
                    <a:pt x="7478" y="1733"/>
                  </a:lnTo>
                  <a:cubicBezTo>
                    <a:pt x="7873" y="1733"/>
                    <a:pt x="8177" y="1429"/>
                    <a:pt x="8177" y="1034"/>
                  </a:cubicBezTo>
                  <a:lnTo>
                    <a:pt x="8177" y="699"/>
                  </a:lnTo>
                  <a:cubicBezTo>
                    <a:pt x="8177" y="304"/>
                    <a:pt x="7873" y="0"/>
                    <a:pt x="7478" y="0"/>
                  </a:cubicBez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p:nvPr/>
        </p:nvSpPr>
        <p:spPr>
          <a:xfrm>
            <a:off x="201150" y="177000"/>
            <a:ext cx="8741700" cy="4789500"/>
          </a:xfrm>
          <a:prstGeom prst="rect">
            <a:avLst/>
          </a:prstGeom>
          <a:solidFill>
            <a:srgbClr val="E0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
          <p:cNvSpPr txBox="1">
            <a:spLocks noGrp="1"/>
          </p:cNvSpPr>
          <p:nvPr>
            <p:ph type="title"/>
          </p:nvPr>
        </p:nvSpPr>
        <p:spPr>
          <a:xfrm>
            <a:off x="1070775" y="539500"/>
            <a:ext cx="7002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p:nvPr/>
        </p:nvSpPr>
        <p:spPr>
          <a:xfrm>
            <a:off x="201150" y="177000"/>
            <a:ext cx="8741700" cy="4789500"/>
          </a:xfrm>
          <a:prstGeom prst="rect">
            <a:avLst/>
          </a:prstGeom>
          <a:solidFill>
            <a:srgbClr val="E0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7"/>
          <p:cNvSpPr txBox="1">
            <a:spLocks noGrp="1"/>
          </p:cNvSpPr>
          <p:nvPr>
            <p:ph type="body" idx="1"/>
          </p:nvPr>
        </p:nvSpPr>
        <p:spPr>
          <a:xfrm>
            <a:off x="854875" y="1441908"/>
            <a:ext cx="3894600" cy="3154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3"/>
              </a:buClr>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33" name="Google Shape;33;p7"/>
          <p:cNvSpPr>
            <a:spLocks noGrp="1"/>
          </p:cNvSpPr>
          <p:nvPr>
            <p:ph type="pic" idx="2"/>
          </p:nvPr>
        </p:nvSpPr>
        <p:spPr>
          <a:xfrm flipH="1">
            <a:off x="5241200" y="370100"/>
            <a:ext cx="3525000" cy="4403400"/>
          </a:xfrm>
          <a:prstGeom prst="roundRect">
            <a:avLst>
              <a:gd name="adj" fmla="val 0"/>
            </a:avLst>
          </a:prstGeom>
          <a:noFill/>
          <a:ln>
            <a:noFill/>
          </a:ln>
        </p:spPr>
      </p:sp>
      <p:sp>
        <p:nvSpPr>
          <p:cNvPr id="34" name="Google Shape;34;p7"/>
          <p:cNvSpPr txBox="1">
            <a:spLocks noGrp="1"/>
          </p:cNvSpPr>
          <p:nvPr>
            <p:ph type="title"/>
          </p:nvPr>
        </p:nvSpPr>
        <p:spPr>
          <a:xfrm>
            <a:off x="854875" y="539500"/>
            <a:ext cx="3894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201150" y="177000"/>
            <a:ext cx="8741700" cy="4789500"/>
          </a:xfrm>
          <a:prstGeom prst="rect">
            <a:avLst/>
          </a:prstGeom>
          <a:solidFill>
            <a:srgbClr val="E0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a:off x="0" y="0"/>
            <a:ext cx="9144000" cy="5143500"/>
          </a:xfrm>
          <a:prstGeom prst="rect">
            <a:avLst/>
          </a:prstGeom>
          <a:noFill/>
          <a:ln>
            <a:noFill/>
          </a:ln>
        </p:spPr>
      </p:sp>
      <p:sp>
        <p:nvSpPr>
          <p:cNvPr id="44" name="Google Shape;44;p10"/>
          <p:cNvSpPr txBox="1">
            <a:spLocks noGrp="1"/>
          </p:cNvSpPr>
          <p:nvPr>
            <p:ph type="title"/>
          </p:nvPr>
        </p:nvSpPr>
        <p:spPr>
          <a:xfrm>
            <a:off x="720000" y="3859100"/>
            <a:ext cx="7704000" cy="7494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p:nvPr/>
        </p:nvSpPr>
        <p:spPr>
          <a:xfrm>
            <a:off x="201150" y="177000"/>
            <a:ext cx="8741700" cy="4789500"/>
          </a:xfrm>
          <a:prstGeom prst="rect">
            <a:avLst/>
          </a:prstGeom>
          <a:solidFill>
            <a:srgbClr val="E0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1"/>
          <p:cNvSpPr txBox="1">
            <a:spLocks noGrp="1"/>
          </p:cNvSpPr>
          <p:nvPr>
            <p:ph type="title" hasCustomPrompt="1"/>
          </p:nvPr>
        </p:nvSpPr>
        <p:spPr>
          <a:xfrm>
            <a:off x="1284000" y="1366338"/>
            <a:ext cx="6576000" cy="1511100"/>
          </a:xfrm>
          <a:prstGeom prst="rect">
            <a:avLst/>
          </a:prstGeom>
          <a:solidFill>
            <a:schemeClr val="lt2"/>
          </a:solidFill>
        </p:spPr>
        <p:txBody>
          <a:bodyPr spcFirstLastPara="1" wrap="square" lIns="91425" tIns="91425" rIns="91425" bIns="91425" anchor="t"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1284000" y="3063763"/>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0"/>
        <p:cNvGrpSpPr/>
        <p:nvPr/>
      </p:nvGrpSpPr>
      <p:grpSpPr>
        <a:xfrm>
          <a:off x="0" y="0"/>
          <a:ext cx="0" cy="0"/>
          <a:chOff x="0" y="0"/>
          <a:chExt cx="0" cy="0"/>
        </a:xfrm>
      </p:grpSpPr>
      <p:sp>
        <p:nvSpPr>
          <p:cNvPr id="51" name="Google Shape;51;p13"/>
          <p:cNvSpPr/>
          <p:nvPr/>
        </p:nvSpPr>
        <p:spPr>
          <a:xfrm>
            <a:off x="201150" y="177000"/>
            <a:ext cx="8741700" cy="4789500"/>
          </a:xfrm>
          <a:prstGeom prst="rect">
            <a:avLst/>
          </a:prstGeom>
          <a:solidFill>
            <a:srgbClr val="E0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txBox="1">
            <a:spLocks noGrp="1"/>
          </p:cNvSpPr>
          <p:nvPr>
            <p:ph type="title" hasCustomPrompt="1"/>
          </p:nvPr>
        </p:nvSpPr>
        <p:spPr>
          <a:xfrm>
            <a:off x="1669500" y="1652686"/>
            <a:ext cx="863700" cy="6309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title" idx="2" hasCustomPrompt="1"/>
          </p:nvPr>
        </p:nvSpPr>
        <p:spPr>
          <a:xfrm>
            <a:off x="1669500" y="3258763"/>
            <a:ext cx="863700" cy="6309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title" idx="3" hasCustomPrompt="1"/>
          </p:nvPr>
        </p:nvSpPr>
        <p:spPr>
          <a:xfrm>
            <a:off x="4140175" y="1652686"/>
            <a:ext cx="863700" cy="6309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title" idx="4" hasCustomPrompt="1"/>
          </p:nvPr>
        </p:nvSpPr>
        <p:spPr>
          <a:xfrm>
            <a:off x="4140175" y="3258763"/>
            <a:ext cx="863700" cy="6309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title" idx="5" hasCustomPrompt="1"/>
          </p:nvPr>
        </p:nvSpPr>
        <p:spPr>
          <a:xfrm>
            <a:off x="6610850" y="1652686"/>
            <a:ext cx="863700" cy="6309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6" hasCustomPrompt="1"/>
          </p:nvPr>
        </p:nvSpPr>
        <p:spPr>
          <a:xfrm>
            <a:off x="6610850" y="3258763"/>
            <a:ext cx="863700" cy="6309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1"/>
          </p:nvPr>
        </p:nvSpPr>
        <p:spPr>
          <a:xfrm>
            <a:off x="1049400" y="2313953"/>
            <a:ext cx="2103900" cy="6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900" b="1">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59" name="Google Shape;59;p13"/>
          <p:cNvSpPr txBox="1">
            <a:spLocks noGrp="1"/>
          </p:cNvSpPr>
          <p:nvPr>
            <p:ph type="subTitle" idx="7"/>
          </p:nvPr>
        </p:nvSpPr>
        <p:spPr>
          <a:xfrm>
            <a:off x="3520075" y="2313953"/>
            <a:ext cx="2103900" cy="6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900" b="1">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0" name="Google Shape;60;p13"/>
          <p:cNvSpPr txBox="1">
            <a:spLocks noGrp="1"/>
          </p:cNvSpPr>
          <p:nvPr>
            <p:ph type="subTitle" idx="8"/>
          </p:nvPr>
        </p:nvSpPr>
        <p:spPr>
          <a:xfrm>
            <a:off x="5990725" y="2313953"/>
            <a:ext cx="2103900" cy="6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900" b="1">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1" name="Google Shape;61;p13"/>
          <p:cNvSpPr txBox="1">
            <a:spLocks noGrp="1"/>
          </p:cNvSpPr>
          <p:nvPr>
            <p:ph type="subTitle" idx="9"/>
          </p:nvPr>
        </p:nvSpPr>
        <p:spPr>
          <a:xfrm>
            <a:off x="1049400" y="3920078"/>
            <a:ext cx="2103900" cy="6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900" b="1">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2" name="Google Shape;62;p13"/>
          <p:cNvSpPr txBox="1">
            <a:spLocks noGrp="1"/>
          </p:cNvSpPr>
          <p:nvPr>
            <p:ph type="subTitle" idx="13"/>
          </p:nvPr>
        </p:nvSpPr>
        <p:spPr>
          <a:xfrm>
            <a:off x="3520075" y="3920078"/>
            <a:ext cx="2103900" cy="6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900" b="1">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3" name="Google Shape;63;p13"/>
          <p:cNvSpPr txBox="1">
            <a:spLocks noGrp="1"/>
          </p:cNvSpPr>
          <p:nvPr>
            <p:ph type="subTitle" idx="14"/>
          </p:nvPr>
        </p:nvSpPr>
        <p:spPr>
          <a:xfrm>
            <a:off x="5990725" y="3920078"/>
            <a:ext cx="2103900" cy="6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900" b="1">
                <a:solidFill>
                  <a:schemeClr val="dk1"/>
                </a:solidFill>
                <a:latin typeface="DM Sans"/>
                <a:ea typeface="DM Sans"/>
                <a:cs typeface="DM Sans"/>
                <a:sym typeface="DM Sans"/>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4" name="Google Shape;64;p13"/>
          <p:cNvSpPr txBox="1">
            <a:spLocks noGrp="1"/>
          </p:cNvSpPr>
          <p:nvPr>
            <p:ph type="title" idx="15"/>
          </p:nvPr>
        </p:nvSpPr>
        <p:spPr>
          <a:xfrm>
            <a:off x="1669450" y="539500"/>
            <a:ext cx="5805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CUSTOM_7">
    <p:spTree>
      <p:nvGrpSpPr>
        <p:cNvPr id="1" name="Shape 71"/>
        <p:cNvGrpSpPr/>
        <p:nvPr/>
      </p:nvGrpSpPr>
      <p:grpSpPr>
        <a:xfrm>
          <a:off x="0" y="0"/>
          <a:ext cx="0" cy="0"/>
          <a:chOff x="0" y="0"/>
          <a:chExt cx="0" cy="0"/>
        </a:xfrm>
      </p:grpSpPr>
      <p:sp>
        <p:nvSpPr>
          <p:cNvPr id="72" name="Google Shape;72;p16"/>
          <p:cNvSpPr/>
          <p:nvPr/>
        </p:nvSpPr>
        <p:spPr>
          <a:xfrm>
            <a:off x="201150" y="177000"/>
            <a:ext cx="8741700" cy="4789500"/>
          </a:xfrm>
          <a:prstGeom prst="rect">
            <a:avLst/>
          </a:prstGeom>
          <a:solidFill>
            <a:srgbClr val="E0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6"/>
          <p:cNvSpPr txBox="1">
            <a:spLocks noGrp="1"/>
          </p:cNvSpPr>
          <p:nvPr>
            <p:ph type="title"/>
          </p:nvPr>
        </p:nvSpPr>
        <p:spPr>
          <a:xfrm>
            <a:off x="854875" y="539500"/>
            <a:ext cx="7434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9500"/>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ukta"/>
              <a:buChar char="●"/>
              <a:defRPr sz="1200">
                <a:solidFill>
                  <a:schemeClr val="dk1"/>
                </a:solidFill>
                <a:latin typeface="Mukta Regular"/>
                <a:ea typeface="Mukta Regular"/>
                <a:cs typeface="Mukta Regular"/>
                <a:sym typeface="Mukta"/>
              </a:defRPr>
            </a:lvl1pPr>
            <a:lvl2pPr marL="914400" lvl="1" indent="-304800">
              <a:lnSpc>
                <a:spcPct val="100000"/>
              </a:lnSpc>
              <a:spcBef>
                <a:spcPts val="0"/>
              </a:spcBef>
              <a:spcAft>
                <a:spcPts val="0"/>
              </a:spcAft>
              <a:buClr>
                <a:schemeClr val="dk1"/>
              </a:buClr>
              <a:buSzPts val="1200"/>
              <a:buFont typeface="Mukta"/>
              <a:buChar char="○"/>
              <a:defRPr sz="1200">
                <a:solidFill>
                  <a:schemeClr val="dk1"/>
                </a:solidFill>
                <a:latin typeface="Mukta Regular"/>
                <a:ea typeface="Mukta Regular"/>
                <a:cs typeface="Mukta Regular"/>
                <a:sym typeface="Mukta"/>
              </a:defRPr>
            </a:lvl2pPr>
            <a:lvl3pPr marL="1371600" lvl="2" indent="-304800">
              <a:lnSpc>
                <a:spcPct val="100000"/>
              </a:lnSpc>
              <a:spcBef>
                <a:spcPts val="0"/>
              </a:spcBef>
              <a:spcAft>
                <a:spcPts val="0"/>
              </a:spcAft>
              <a:buClr>
                <a:schemeClr val="dk1"/>
              </a:buClr>
              <a:buSzPts val="1200"/>
              <a:buFont typeface="Mukta"/>
              <a:buChar char="■"/>
              <a:defRPr sz="1200">
                <a:solidFill>
                  <a:schemeClr val="dk1"/>
                </a:solidFill>
                <a:latin typeface="Mukta Regular"/>
                <a:ea typeface="Mukta Regular"/>
                <a:cs typeface="Mukta Regular"/>
                <a:sym typeface="Mukta"/>
              </a:defRPr>
            </a:lvl3pPr>
            <a:lvl4pPr marL="1828800" lvl="3" indent="-304800">
              <a:lnSpc>
                <a:spcPct val="100000"/>
              </a:lnSpc>
              <a:spcBef>
                <a:spcPts val="0"/>
              </a:spcBef>
              <a:spcAft>
                <a:spcPts val="0"/>
              </a:spcAft>
              <a:buClr>
                <a:schemeClr val="dk1"/>
              </a:buClr>
              <a:buSzPts val="1200"/>
              <a:buFont typeface="Mukta"/>
              <a:buChar char="●"/>
              <a:defRPr sz="1200">
                <a:solidFill>
                  <a:schemeClr val="dk1"/>
                </a:solidFill>
                <a:latin typeface="Mukta Regular"/>
                <a:ea typeface="Mukta Regular"/>
                <a:cs typeface="Mukta Regular"/>
                <a:sym typeface="Mukta"/>
              </a:defRPr>
            </a:lvl4pPr>
            <a:lvl5pPr marL="2286000" lvl="4" indent="-304800">
              <a:lnSpc>
                <a:spcPct val="100000"/>
              </a:lnSpc>
              <a:spcBef>
                <a:spcPts val="0"/>
              </a:spcBef>
              <a:spcAft>
                <a:spcPts val="0"/>
              </a:spcAft>
              <a:buClr>
                <a:schemeClr val="dk1"/>
              </a:buClr>
              <a:buSzPts val="1200"/>
              <a:buFont typeface="Mukta"/>
              <a:buChar char="○"/>
              <a:defRPr sz="1200">
                <a:solidFill>
                  <a:schemeClr val="dk1"/>
                </a:solidFill>
                <a:latin typeface="Mukta Regular"/>
                <a:ea typeface="Mukta Regular"/>
                <a:cs typeface="Mukta Regular"/>
                <a:sym typeface="Mukta"/>
              </a:defRPr>
            </a:lvl5pPr>
            <a:lvl6pPr marL="2743200" lvl="5" indent="-304800">
              <a:lnSpc>
                <a:spcPct val="100000"/>
              </a:lnSpc>
              <a:spcBef>
                <a:spcPts val="0"/>
              </a:spcBef>
              <a:spcAft>
                <a:spcPts val="0"/>
              </a:spcAft>
              <a:buClr>
                <a:schemeClr val="dk1"/>
              </a:buClr>
              <a:buSzPts val="1200"/>
              <a:buFont typeface="Mukta"/>
              <a:buChar char="■"/>
              <a:defRPr sz="1200">
                <a:solidFill>
                  <a:schemeClr val="dk1"/>
                </a:solidFill>
                <a:latin typeface="Mukta Regular"/>
                <a:ea typeface="Mukta Regular"/>
                <a:cs typeface="Mukta Regular"/>
                <a:sym typeface="Mukta"/>
              </a:defRPr>
            </a:lvl6pPr>
            <a:lvl7pPr marL="3200400" lvl="6" indent="-304800">
              <a:lnSpc>
                <a:spcPct val="100000"/>
              </a:lnSpc>
              <a:spcBef>
                <a:spcPts val="0"/>
              </a:spcBef>
              <a:spcAft>
                <a:spcPts val="0"/>
              </a:spcAft>
              <a:buClr>
                <a:schemeClr val="dk1"/>
              </a:buClr>
              <a:buSzPts val="1200"/>
              <a:buFont typeface="Mukta"/>
              <a:buChar char="●"/>
              <a:defRPr sz="1200">
                <a:solidFill>
                  <a:schemeClr val="dk1"/>
                </a:solidFill>
                <a:latin typeface="Mukta Regular"/>
                <a:ea typeface="Mukta Regular"/>
                <a:cs typeface="Mukta Regular"/>
                <a:sym typeface="Mukta"/>
              </a:defRPr>
            </a:lvl7pPr>
            <a:lvl8pPr marL="3657600" lvl="7" indent="-304800">
              <a:lnSpc>
                <a:spcPct val="100000"/>
              </a:lnSpc>
              <a:spcBef>
                <a:spcPts val="0"/>
              </a:spcBef>
              <a:spcAft>
                <a:spcPts val="0"/>
              </a:spcAft>
              <a:buClr>
                <a:schemeClr val="dk1"/>
              </a:buClr>
              <a:buSzPts val="1200"/>
              <a:buFont typeface="Mukta"/>
              <a:buChar char="○"/>
              <a:defRPr sz="1200">
                <a:solidFill>
                  <a:schemeClr val="dk1"/>
                </a:solidFill>
                <a:latin typeface="Mukta Regular"/>
                <a:ea typeface="Mukta Regular"/>
                <a:cs typeface="Mukta Regular"/>
                <a:sym typeface="Mukta"/>
              </a:defRPr>
            </a:lvl8pPr>
            <a:lvl9pPr marL="4114800" lvl="8" indent="-304800">
              <a:lnSpc>
                <a:spcPct val="100000"/>
              </a:lnSpc>
              <a:spcBef>
                <a:spcPts val="0"/>
              </a:spcBef>
              <a:spcAft>
                <a:spcPts val="0"/>
              </a:spcAft>
              <a:buClr>
                <a:schemeClr val="dk1"/>
              </a:buClr>
              <a:buSzPts val="1200"/>
              <a:buFont typeface="Mukta"/>
              <a:buChar char="■"/>
              <a:defRPr sz="1200">
                <a:solidFill>
                  <a:schemeClr val="dk1"/>
                </a:solidFill>
                <a:latin typeface="Mukta Regular"/>
                <a:ea typeface="Mukta Regular"/>
                <a:cs typeface="Mukta Regular"/>
                <a:sym typeface="Mukt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6" r:id="rId5"/>
    <p:sldLayoutId id="2147483657" r:id="rId6"/>
    <p:sldLayoutId id="2147483658" r:id="rId7"/>
    <p:sldLayoutId id="2147483659" r:id="rId8"/>
    <p:sldLayoutId id="2147483662" r:id="rId9"/>
    <p:sldLayoutId id="2147483667" r:id="rId10"/>
    <p:sldLayoutId id="2147483670" r:id="rId11"/>
    <p:sldLayoutId id="2147483673" r:id="rId12"/>
    <p:sldLayoutId id="214748367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11"/>
        <p:cNvGrpSpPr/>
        <p:nvPr/>
      </p:nvGrpSpPr>
      <p:grpSpPr>
        <a:xfrm>
          <a:off x="0" y="0"/>
          <a:ext cx="0" cy="0"/>
          <a:chOff x="0" y="0"/>
          <a:chExt cx="0" cy="0"/>
        </a:xfrm>
      </p:grpSpPr>
      <p:sp>
        <p:nvSpPr>
          <p:cNvPr id="212" name="Google Shape;212;p32"/>
          <p:cNvSpPr/>
          <p:nvPr/>
        </p:nvSpPr>
        <p:spPr>
          <a:xfrm>
            <a:off x="201150" y="245628"/>
            <a:ext cx="8741700" cy="4789500"/>
          </a:xfrm>
          <a:prstGeom prst="rect">
            <a:avLst/>
          </a:prstGeom>
          <a:solidFill>
            <a:srgbClr val="E0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32"/>
          <p:cNvSpPr txBox="1">
            <a:spLocks noGrp="1"/>
          </p:cNvSpPr>
          <p:nvPr>
            <p:ph type="ctrTitle"/>
          </p:nvPr>
        </p:nvSpPr>
        <p:spPr>
          <a:xfrm>
            <a:off x="589475" y="132483"/>
            <a:ext cx="4988100" cy="165062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IHDS Individual Presentation</a:t>
            </a:r>
            <a:endParaRPr sz="4000" dirty="0"/>
          </a:p>
        </p:txBody>
      </p:sp>
      <p:sp>
        <p:nvSpPr>
          <p:cNvPr id="214" name="Google Shape;214;p32"/>
          <p:cNvSpPr txBox="1">
            <a:spLocks noGrp="1"/>
          </p:cNvSpPr>
          <p:nvPr>
            <p:ph type="subTitle" idx="1"/>
          </p:nvPr>
        </p:nvSpPr>
        <p:spPr>
          <a:xfrm>
            <a:off x="616361" y="1738702"/>
            <a:ext cx="4988100" cy="4099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Student Number: 11326396</a:t>
            </a:r>
          </a:p>
        </p:txBody>
      </p:sp>
      <p:sp>
        <p:nvSpPr>
          <p:cNvPr id="215" name="Google Shape;215;p32"/>
          <p:cNvSpPr/>
          <p:nvPr/>
        </p:nvSpPr>
        <p:spPr>
          <a:xfrm>
            <a:off x="5861611" y="5241036"/>
            <a:ext cx="12989" cy="919"/>
          </a:xfrm>
          <a:custGeom>
            <a:avLst/>
            <a:gdLst/>
            <a:ahLst/>
            <a:cxnLst/>
            <a:rect l="l" t="t" r="r" b="b"/>
            <a:pathLst>
              <a:path w="325" h="23" extrusionOk="0">
                <a:moveTo>
                  <a:pt x="324" y="1"/>
                </a:moveTo>
                <a:lnTo>
                  <a:pt x="1" y="22"/>
                </a:lnTo>
                <a:lnTo>
                  <a:pt x="1" y="22"/>
                </a:lnTo>
                <a:lnTo>
                  <a:pt x="324" y="9"/>
                </a:lnTo>
                <a:lnTo>
                  <a:pt x="324" y="1"/>
                </a:lnTo>
                <a:close/>
              </a:path>
            </a:pathLst>
          </a:custGeom>
          <a:solidFill>
            <a:srgbClr val="4F80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32"/>
          <p:cNvGrpSpPr/>
          <p:nvPr/>
        </p:nvGrpSpPr>
        <p:grpSpPr>
          <a:xfrm>
            <a:off x="-76200" y="4535150"/>
            <a:ext cx="2394450" cy="426300"/>
            <a:chOff x="45100" y="772350"/>
            <a:chExt cx="2394450" cy="426300"/>
          </a:xfrm>
        </p:grpSpPr>
        <p:sp>
          <p:nvSpPr>
            <p:cNvPr id="217" name="Google Shape;217;p32"/>
            <p:cNvSpPr/>
            <p:nvPr/>
          </p:nvSpPr>
          <p:spPr>
            <a:xfrm>
              <a:off x="45100" y="996500"/>
              <a:ext cx="573750" cy="25"/>
            </a:xfrm>
            <a:custGeom>
              <a:avLst/>
              <a:gdLst/>
              <a:ahLst/>
              <a:cxnLst/>
              <a:rect l="l" t="t" r="r" b="b"/>
              <a:pathLst>
                <a:path w="22950" h="1" fill="none" extrusionOk="0">
                  <a:moveTo>
                    <a:pt x="22949" y="1"/>
                  </a:moveTo>
                  <a:lnTo>
                    <a:pt x="0" y="1"/>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613500" y="923550"/>
              <a:ext cx="196825" cy="123900"/>
            </a:xfrm>
            <a:custGeom>
              <a:avLst/>
              <a:gdLst/>
              <a:ahLst/>
              <a:cxnLst/>
              <a:rect l="l" t="t" r="r" b="b"/>
              <a:pathLst>
                <a:path w="7873" h="4956" extrusionOk="0">
                  <a:moveTo>
                    <a:pt x="0" y="1"/>
                  </a:moveTo>
                  <a:lnTo>
                    <a:pt x="0" y="4955"/>
                  </a:lnTo>
                  <a:lnTo>
                    <a:pt x="7873" y="4955"/>
                  </a:lnTo>
                  <a:lnTo>
                    <a:pt x="7873" y="1"/>
                  </a:lnTo>
                  <a:close/>
                </a:path>
              </a:pathLst>
            </a:custGeom>
            <a:solidFill>
              <a:srgbClr val="EFD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710775" y="772350"/>
              <a:ext cx="1728775" cy="426300"/>
            </a:xfrm>
            <a:custGeom>
              <a:avLst/>
              <a:gdLst/>
              <a:ahLst/>
              <a:cxnLst/>
              <a:rect l="l" t="t" r="r" b="b"/>
              <a:pathLst>
                <a:path w="69151" h="17052" extrusionOk="0">
                  <a:moveTo>
                    <a:pt x="0" y="0"/>
                  </a:moveTo>
                  <a:lnTo>
                    <a:pt x="0" y="17052"/>
                  </a:lnTo>
                  <a:lnTo>
                    <a:pt x="69150" y="17052"/>
                  </a:lnTo>
                  <a:lnTo>
                    <a:pt x="69150" y="0"/>
                  </a:ln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837675" y="940275"/>
              <a:ext cx="88175" cy="88925"/>
            </a:xfrm>
            <a:custGeom>
              <a:avLst/>
              <a:gdLst/>
              <a:ahLst/>
              <a:cxnLst/>
              <a:rect l="l" t="t" r="r" b="b"/>
              <a:pathLst>
                <a:path w="3527" h="3557" extrusionOk="0">
                  <a:moveTo>
                    <a:pt x="1763" y="0"/>
                  </a:moveTo>
                  <a:cubicBezTo>
                    <a:pt x="790" y="0"/>
                    <a:pt x="0" y="791"/>
                    <a:pt x="0" y="1763"/>
                  </a:cubicBezTo>
                  <a:cubicBezTo>
                    <a:pt x="0" y="2766"/>
                    <a:pt x="790" y="3557"/>
                    <a:pt x="1763" y="3557"/>
                  </a:cubicBezTo>
                  <a:cubicBezTo>
                    <a:pt x="2736" y="3557"/>
                    <a:pt x="3526" y="2766"/>
                    <a:pt x="3526" y="1763"/>
                  </a:cubicBezTo>
                  <a:cubicBezTo>
                    <a:pt x="3526" y="791"/>
                    <a:pt x="2736" y="0"/>
                    <a:pt x="1763" y="0"/>
                  </a:cubicBezTo>
                  <a:close/>
                </a:path>
              </a:pathLst>
            </a:custGeom>
            <a:solidFill>
              <a:srgbClr val="EFD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994975" y="940275"/>
              <a:ext cx="88175" cy="88925"/>
            </a:xfrm>
            <a:custGeom>
              <a:avLst/>
              <a:gdLst/>
              <a:ahLst/>
              <a:cxnLst/>
              <a:rect l="l" t="t" r="r" b="b"/>
              <a:pathLst>
                <a:path w="3527" h="3557" extrusionOk="0">
                  <a:moveTo>
                    <a:pt x="1763" y="0"/>
                  </a:moveTo>
                  <a:cubicBezTo>
                    <a:pt x="790" y="0"/>
                    <a:pt x="0" y="791"/>
                    <a:pt x="0" y="1763"/>
                  </a:cubicBezTo>
                  <a:cubicBezTo>
                    <a:pt x="0" y="2766"/>
                    <a:pt x="790" y="3557"/>
                    <a:pt x="1763" y="3557"/>
                  </a:cubicBezTo>
                  <a:cubicBezTo>
                    <a:pt x="2736" y="3557"/>
                    <a:pt x="3526" y="2766"/>
                    <a:pt x="3526" y="1763"/>
                  </a:cubicBezTo>
                  <a:cubicBezTo>
                    <a:pt x="3526" y="791"/>
                    <a:pt x="2736" y="0"/>
                    <a:pt x="17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2184950" y="941800"/>
              <a:ext cx="139850" cy="87400"/>
            </a:xfrm>
            <a:custGeom>
              <a:avLst/>
              <a:gdLst/>
              <a:ahLst/>
              <a:cxnLst/>
              <a:rect l="l" t="t" r="r" b="b"/>
              <a:pathLst>
                <a:path w="5594" h="3496" extrusionOk="0">
                  <a:moveTo>
                    <a:pt x="1" y="0"/>
                  </a:moveTo>
                  <a:lnTo>
                    <a:pt x="1" y="3496"/>
                  </a:lnTo>
                  <a:lnTo>
                    <a:pt x="5594" y="3496"/>
                  </a:lnTo>
                  <a:lnTo>
                    <a:pt x="5594" y="0"/>
                  </a:ln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a:off x="1601350" y="941800"/>
              <a:ext cx="370100" cy="25"/>
            </a:xfrm>
            <a:custGeom>
              <a:avLst/>
              <a:gdLst/>
              <a:ahLst/>
              <a:cxnLst/>
              <a:rect l="l" t="t" r="r" b="b"/>
              <a:pathLst>
                <a:path w="14804" h="1" fill="none" extrusionOk="0">
                  <a:moveTo>
                    <a:pt x="14804" y="0"/>
                  </a:moveTo>
                  <a:lnTo>
                    <a:pt x="1" y="0"/>
                  </a:lnTo>
                </a:path>
              </a:pathLst>
            </a:custGeom>
            <a:noFill/>
            <a:ln w="121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1601350" y="1029175"/>
              <a:ext cx="370100" cy="25"/>
            </a:xfrm>
            <a:custGeom>
              <a:avLst/>
              <a:gdLst/>
              <a:ahLst/>
              <a:cxnLst/>
              <a:rect l="l" t="t" r="r" b="b"/>
              <a:pathLst>
                <a:path w="14804" h="1" fill="none" extrusionOk="0">
                  <a:moveTo>
                    <a:pt x="14804" y="1"/>
                  </a:moveTo>
                  <a:lnTo>
                    <a:pt x="1" y="1"/>
                  </a:lnTo>
                </a:path>
              </a:pathLst>
            </a:custGeom>
            <a:noFill/>
            <a:ln w="121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741150" y="807300"/>
              <a:ext cx="964350" cy="25"/>
            </a:xfrm>
            <a:custGeom>
              <a:avLst/>
              <a:gdLst/>
              <a:ahLst/>
              <a:cxnLst/>
              <a:rect l="l" t="t" r="r" b="b"/>
              <a:pathLst>
                <a:path w="38574" h="1" fill="none" extrusionOk="0">
                  <a:moveTo>
                    <a:pt x="1" y="0"/>
                  </a:moveTo>
                  <a:lnTo>
                    <a:pt x="38573" y="0"/>
                  </a:lnTo>
                </a:path>
              </a:pathLst>
            </a:custGeom>
            <a:noFill/>
            <a:ln w="121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32"/>
          <p:cNvGrpSpPr/>
          <p:nvPr/>
        </p:nvGrpSpPr>
        <p:grpSpPr>
          <a:xfrm>
            <a:off x="4572104" y="1691817"/>
            <a:ext cx="5091475" cy="3550142"/>
            <a:chOff x="4322925" y="-630575"/>
            <a:chExt cx="3157700" cy="2201775"/>
          </a:xfrm>
        </p:grpSpPr>
        <p:sp>
          <p:nvSpPr>
            <p:cNvPr id="227" name="Google Shape;227;p32"/>
            <p:cNvSpPr/>
            <p:nvPr/>
          </p:nvSpPr>
          <p:spPr>
            <a:xfrm>
              <a:off x="6376200" y="-206475"/>
              <a:ext cx="171075" cy="82825"/>
            </a:xfrm>
            <a:custGeom>
              <a:avLst/>
              <a:gdLst/>
              <a:ahLst/>
              <a:cxnLst/>
              <a:rect l="l" t="t" r="r" b="b"/>
              <a:pathLst>
                <a:path w="6843" h="3313" fill="none" extrusionOk="0">
                  <a:moveTo>
                    <a:pt x="1" y="0"/>
                  </a:moveTo>
                  <a:cubicBezTo>
                    <a:pt x="2287" y="1104"/>
                    <a:pt x="4557" y="2208"/>
                    <a:pt x="6843" y="3312"/>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5749175" y="-569175"/>
              <a:ext cx="777900" cy="704025"/>
            </a:xfrm>
            <a:custGeom>
              <a:avLst/>
              <a:gdLst/>
              <a:ahLst/>
              <a:cxnLst/>
              <a:rect l="l" t="t" r="r" b="b"/>
              <a:pathLst>
                <a:path w="31116" h="28161" extrusionOk="0">
                  <a:moveTo>
                    <a:pt x="19344" y="1"/>
                  </a:moveTo>
                  <a:lnTo>
                    <a:pt x="6283" y="10170"/>
                  </a:lnTo>
                  <a:lnTo>
                    <a:pt x="1" y="23542"/>
                  </a:lnTo>
                  <a:lnTo>
                    <a:pt x="2007" y="24320"/>
                  </a:lnTo>
                  <a:lnTo>
                    <a:pt x="3655" y="21661"/>
                  </a:lnTo>
                  <a:lnTo>
                    <a:pt x="3173" y="24771"/>
                  </a:lnTo>
                  <a:lnTo>
                    <a:pt x="11849" y="28160"/>
                  </a:lnTo>
                  <a:lnTo>
                    <a:pt x="20262" y="26326"/>
                  </a:lnTo>
                  <a:lnTo>
                    <a:pt x="31115" y="18629"/>
                  </a:lnTo>
                  <a:cubicBezTo>
                    <a:pt x="28705" y="16918"/>
                    <a:pt x="26590" y="15332"/>
                    <a:pt x="24180" y="13622"/>
                  </a:cubicBezTo>
                  <a:cubicBezTo>
                    <a:pt x="25097" y="11181"/>
                    <a:pt x="25129" y="8397"/>
                    <a:pt x="24258" y="5925"/>
                  </a:cubicBezTo>
                  <a:cubicBezTo>
                    <a:pt x="23371" y="3453"/>
                    <a:pt x="21599" y="1323"/>
                    <a:pt x="19344" y="1"/>
                  </a:cubicBez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5625950" y="-32725"/>
              <a:ext cx="1052325" cy="1593050"/>
            </a:xfrm>
            <a:custGeom>
              <a:avLst/>
              <a:gdLst/>
              <a:ahLst/>
              <a:cxnLst/>
              <a:rect l="l" t="t" r="r" b="b"/>
              <a:pathLst>
                <a:path w="42093" h="63722" extrusionOk="0">
                  <a:moveTo>
                    <a:pt x="25066" y="1"/>
                  </a:moveTo>
                  <a:lnTo>
                    <a:pt x="16421" y="1680"/>
                  </a:lnTo>
                  <a:lnTo>
                    <a:pt x="1" y="8164"/>
                  </a:lnTo>
                  <a:lnTo>
                    <a:pt x="1882" y="63721"/>
                  </a:lnTo>
                  <a:lnTo>
                    <a:pt x="29078" y="62617"/>
                  </a:lnTo>
                  <a:lnTo>
                    <a:pt x="42093" y="1"/>
                  </a:lnTo>
                  <a:close/>
                </a:path>
              </a:pathLst>
            </a:custGeom>
            <a:solidFill>
              <a:srgbClr val="EFD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5872025" y="-3950"/>
              <a:ext cx="550075" cy="266300"/>
            </a:xfrm>
            <a:custGeom>
              <a:avLst/>
              <a:gdLst/>
              <a:ahLst/>
              <a:cxnLst/>
              <a:rect l="l" t="t" r="r" b="b"/>
              <a:pathLst>
                <a:path w="22003" h="10652" fill="none" extrusionOk="0">
                  <a:moveTo>
                    <a:pt x="0" y="3872"/>
                  </a:moveTo>
                  <a:cubicBezTo>
                    <a:pt x="1509" y="6795"/>
                    <a:pt x="4323" y="9035"/>
                    <a:pt x="7526" y="9843"/>
                  </a:cubicBezTo>
                  <a:cubicBezTo>
                    <a:pt x="10714" y="10652"/>
                    <a:pt x="14244" y="10030"/>
                    <a:pt x="16980" y="8179"/>
                  </a:cubicBezTo>
                  <a:cubicBezTo>
                    <a:pt x="19701" y="6313"/>
                    <a:pt x="21583" y="3266"/>
                    <a:pt x="22003" y="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5783775" y="185350"/>
              <a:ext cx="41625" cy="32700"/>
            </a:xfrm>
            <a:custGeom>
              <a:avLst/>
              <a:gdLst/>
              <a:ahLst/>
              <a:cxnLst/>
              <a:rect l="l" t="t" r="r" b="b"/>
              <a:pathLst>
                <a:path w="1665" h="1308" fill="none" extrusionOk="0">
                  <a:moveTo>
                    <a:pt x="1" y="1"/>
                  </a:moveTo>
                  <a:cubicBezTo>
                    <a:pt x="560" y="436"/>
                    <a:pt x="1105" y="872"/>
                    <a:pt x="1664" y="1307"/>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5885625" y="296150"/>
              <a:ext cx="22975" cy="41625"/>
            </a:xfrm>
            <a:custGeom>
              <a:avLst/>
              <a:gdLst/>
              <a:ahLst/>
              <a:cxnLst/>
              <a:rect l="l" t="t" r="r" b="b"/>
              <a:pathLst>
                <a:path w="919" h="1665" fill="none" extrusionOk="0">
                  <a:moveTo>
                    <a:pt x="918" y="0"/>
                  </a:moveTo>
                  <a:lnTo>
                    <a:pt x="1" y="1664"/>
                  </a:ln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5779125" y="361075"/>
              <a:ext cx="25" cy="41600"/>
            </a:xfrm>
            <a:custGeom>
              <a:avLst/>
              <a:gdLst/>
              <a:ahLst/>
              <a:cxnLst/>
              <a:rect l="l" t="t" r="r" b="b"/>
              <a:pathLst>
                <a:path w="1" h="1664" fill="none" extrusionOk="0">
                  <a:moveTo>
                    <a:pt x="0" y="0"/>
                  </a:moveTo>
                  <a:lnTo>
                    <a:pt x="0" y="1664"/>
                  </a:ln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5968425" y="476525"/>
              <a:ext cx="50950" cy="13625"/>
            </a:xfrm>
            <a:custGeom>
              <a:avLst/>
              <a:gdLst/>
              <a:ahLst/>
              <a:cxnLst/>
              <a:rect l="l" t="t" r="r" b="b"/>
              <a:pathLst>
                <a:path w="2038" h="545" fill="none" extrusionOk="0">
                  <a:moveTo>
                    <a:pt x="1" y="0"/>
                  </a:moveTo>
                  <a:cubicBezTo>
                    <a:pt x="685" y="187"/>
                    <a:pt x="1353" y="373"/>
                    <a:pt x="2038" y="544"/>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6092425" y="318700"/>
              <a:ext cx="27625" cy="36950"/>
            </a:xfrm>
            <a:custGeom>
              <a:avLst/>
              <a:gdLst/>
              <a:ahLst/>
              <a:cxnLst/>
              <a:rect l="l" t="t" r="r" b="b"/>
              <a:pathLst>
                <a:path w="1105" h="1478" fill="none" extrusionOk="0">
                  <a:moveTo>
                    <a:pt x="1" y="1477"/>
                  </a:moveTo>
                  <a:cubicBezTo>
                    <a:pt x="374" y="995"/>
                    <a:pt x="747" y="498"/>
                    <a:pt x="1105" y="0"/>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6324125" y="305475"/>
              <a:ext cx="27625" cy="4700"/>
            </a:xfrm>
            <a:custGeom>
              <a:avLst/>
              <a:gdLst/>
              <a:ahLst/>
              <a:cxnLst/>
              <a:rect l="l" t="t" r="r" b="b"/>
              <a:pathLst>
                <a:path w="1105" h="188" fill="none" extrusionOk="0">
                  <a:moveTo>
                    <a:pt x="0" y="1"/>
                  </a:moveTo>
                  <a:cubicBezTo>
                    <a:pt x="373" y="63"/>
                    <a:pt x="747" y="125"/>
                    <a:pt x="1104" y="187"/>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6194675" y="444250"/>
              <a:ext cx="25" cy="32300"/>
            </a:xfrm>
            <a:custGeom>
              <a:avLst/>
              <a:gdLst/>
              <a:ahLst/>
              <a:cxnLst/>
              <a:rect l="l" t="t" r="r" b="b"/>
              <a:pathLst>
                <a:path w="1" h="1292" fill="none" extrusionOk="0">
                  <a:moveTo>
                    <a:pt x="0" y="1"/>
                  </a:moveTo>
                  <a:lnTo>
                    <a:pt x="0" y="1291"/>
                  </a:ln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6462500" y="153100"/>
              <a:ext cx="28025" cy="36950"/>
            </a:xfrm>
            <a:custGeom>
              <a:avLst/>
              <a:gdLst/>
              <a:ahLst/>
              <a:cxnLst/>
              <a:rect l="l" t="t" r="r" b="b"/>
              <a:pathLst>
                <a:path w="1121" h="1478" fill="none" extrusionOk="0">
                  <a:moveTo>
                    <a:pt x="1" y="0"/>
                  </a:moveTo>
                  <a:cubicBezTo>
                    <a:pt x="374" y="498"/>
                    <a:pt x="747" y="995"/>
                    <a:pt x="1120" y="1477"/>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6402650" y="411600"/>
              <a:ext cx="27625" cy="46275"/>
            </a:xfrm>
            <a:custGeom>
              <a:avLst/>
              <a:gdLst/>
              <a:ahLst/>
              <a:cxnLst/>
              <a:rect l="l" t="t" r="r" b="b"/>
              <a:pathLst>
                <a:path w="1105" h="1851" fill="none" extrusionOk="0">
                  <a:moveTo>
                    <a:pt x="1104" y="1"/>
                  </a:moveTo>
                  <a:cubicBezTo>
                    <a:pt x="747" y="622"/>
                    <a:pt x="373" y="1244"/>
                    <a:pt x="0" y="1851"/>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6328775" y="647175"/>
              <a:ext cx="59900" cy="4675"/>
            </a:xfrm>
            <a:custGeom>
              <a:avLst/>
              <a:gdLst/>
              <a:ahLst/>
              <a:cxnLst/>
              <a:rect l="l" t="t" r="r" b="b"/>
              <a:pathLst>
                <a:path w="2396" h="187" fill="none" extrusionOk="0">
                  <a:moveTo>
                    <a:pt x="1" y="0"/>
                  </a:moveTo>
                  <a:cubicBezTo>
                    <a:pt x="794" y="63"/>
                    <a:pt x="1602" y="125"/>
                    <a:pt x="2395" y="187"/>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6089725" y="656900"/>
              <a:ext cx="9350" cy="73875"/>
            </a:xfrm>
            <a:custGeom>
              <a:avLst/>
              <a:gdLst/>
              <a:ahLst/>
              <a:cxnLst/>
              <a:rect l="l" t="t" r="r" b="b"/>
              <a:pathLst>
                <a:path w="374" h="2955" fill="none" extrusionOk="0">
                  <a:moveTo>
                    <a:pt x="373" y="0"/>
                  </a:moveTo>
                  <a:cubicBezTo>
                    <a:pt x="249" y="980"/>
                    <a:pt x="124" y="1959"/>
                    <a:pt x="0" y="2954"/>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5894575" y="675150"/>
              <a:ext cx="50950" cy="22975"/>
            </a:xfrm>
            <a:custGeom>
              <a:avLst/>
              <a:gdLst/>
              <a:ahLst/>
              <a:cxnLst/>
              <a:rect l="l" t="t" r="r" b="b"/>
              <a:pathLst>
                <a:path w="2038" h="919" fill="none" extrusionOk="0">
                  <a:moveTo>
                    <a:pt x="0" y="918"/>
                  </a:moveTo>
                  <a:cubicBezTo>
                    <a:pt x="684" y="607"/>
                    <a:pt x="1353" y="296"/>
                    <a:pt x="2037" y="1"/>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6080375" y="937550"/>
              <a:ext cx="32675" cy="55225"/>
            </a:xfrm>
            <a:custGeom>
              <a:avLst/>
              <a:gdLst/>
              <a:ahLst/>
              <a:cxnLst/>
              <a:rect l="l" t="t" r="r" b="b"/>
              <a:pathLst>
                <a:path w="1307" h="2209" fill="none" extrusionOk="0">
                  <a:moveTo>
                    <a:pt x="1" y="1"/>
                  </a:moveTo>
                  <a:lnTo>
                    <a:pt x="1307" y="2209"/>
                  </a:ln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6277850" y="878075"/>
              <a:ext cx="60300" cy="23350"/>
            </a:xfrm>
            <a:custGeom>
              <a:avLst/>
              <a:gdLst/>
              <a:ahLst/>
              <a:cxnLst/>
              <a:rect l="l" t="t" r="r" b="b"/>
              <a:pathLst>
                <a:path w="2412" h="934" fill="none" extrusionOk="0">
                  <a:moveTo>
                    <a:pt x="1" y="933"/>
                  </a:moveTo>
                  <a:cubicBezTo>
                    <a:pt x="809" y="623"/>
                    <a:pt x="1602" y="312"/>
                    <a:pt x="2411" y="1"/>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6235875" y="1164575"/>
              <a:ext cx="3925" cy="55600"/>
            </a:xfrm>
            <a:custGeom>
              <a:avLst/>
              <a:gdLst/>
              <a:ahLst/>
              <a:cxnLst/>
              <a:rect l="l" t="t" r="r" b="b"/>
              <a:pathLst>
                <a:path w="157" h="2224" fill="none" extrusionOk="0">
                  <a:moveTo>
                    <a:pt x="1" y="0"/>
                  </a:moveTo>
                  <a:cubicBezTo>
                    <a:pt x="47" y="747"/>
                    <a:pt x="94" y="1477"/>
                    <a:pt x="156" y="2224"/>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5899225" y="1086050"/>
              <a:ext cx="60300" cy="9350"/>
            </a:xfrm>
            <a:custGeom>
              <a:avLst/>
              <a:gdLst/>
              <a:ahLst/>
              <a:cxnLst/>
              <a:rect l="l" t="t" r="r" b="b"/>
              <a:pathLst>
                <a:path w="2412" h="374" fill="none" extrusionOk="0">
                  <a:moveTo>
                    <a:pt x="1" y="374"/>
                  </a:moveTo>
                  <a:cubicBezTo>
                    <a:pt x="809" y="249"/>
                    <a:pt x="1602" y="125"/>
                    <a:pt x="2411" y="0"/>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5922550" y="841150"/>
              <a:ext cx="4300" cy="41625"/>
            </a:xfrm>
            <a:custGeom>
              <a:avLst/>
              <a:gdLst/>
              <a:ahLst/>
              <a:cxnLst/>
              <a:rect l="l" t="t" r="r" b="b"/>
              <a:pathLst>
                <a:path w="172" h="1665" fill="none" extrusionOk="0">
                  <a:moveTo>
                    <a:pt x="1" y="0"/>
                  </a:moveTo>
                  <a:cubicBezTo>
                    <a:pt x="63" y="560"/>
                    <a:pt x="110" y="1120"/>
                    <a:pt x="172" y="1664"/>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6014700" y="1339875"/>
              <a:ext cx="46275" cy="18700"/>
            </a:xfrm>
            <a:custGeom>
              <a:avLst/>
              <a:gdLst/>
              <a:ahLst/>
              <a:cxnLst/>
              <a:rect l="l" t="t" r="r" b="b"/>
              <a:pathLst>
                <a:path w="1851" h="748" fill="none" extrusionOk="0">
                  <a:moveTo>
                    <a:pt x="0" y="747"/>
                  </a:moveTo>
                  <a:cubicBezTo>
                    <a:pt x="622" y="499"/>
                    <a:pt x="1228" y="250"/>
                    <a:pt x="1850" y="1"/>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6213325" y="1413750"/>
              <a:ext cx="14025" cy="36950"/>
            </a:xfrm>
            <a:custGeom>
              <a:avLst/>
              <a:gdLst/>
              <a:ahLst/>
              <a:cxnLst/>
              <a:rect l="l" t="t" r="r" b="b"/>
              <a:pathLst>
                <a:path w="561" h="1478" fill="none" extrusionOk="0">
                  <a:moveTo>
                    <a:pt x="1" y="0"/>
                  </a:moveTo>
                  <a:cubicBezTo>
                    <a:pt x="187" y="498"/>
                    <a:pt x="374" y="995"/>
                    <a:pt x="561" y="1477"/>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5830050" y="1224425"/>
              <a:ext cx="9350" cy="41625"/>
            </a:xfrm>
            <a:custGeom>
              <a:avLst/>
              <a:gdLst/>
              <a:ahLst/>
              <a:cxnLst/>
              <a:rect l="l" t="t" r="r" b="b"/>
              <a:pathLst>
                <a:path w="374" h="1665" fill="none" extrusionOk="0">
                  <a:moveTo>
                    <a:pt x="373" y="1"/>
                  </a:moveTo>
                  <a:cubicBezTo>
                    <a:pt x="249" y="561"/>
                    <a:pt x="124" y="1120"/>
                    <a:pt x="0" y="1665"/>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6513425" y="11600"/>
              <a:ext cx="69625" cy="8575"/>
            </a:xfrm>
            <a:custGeom>
              <a:avLst/>
              <a:gdLst/>
              <a:ahLst/>
              <a:cxnLst/>
              <a:rect l="l" t="t" r="r" b="b"/>
              <a:pathLst>
                <a:path w="2785" h="343" fill="none" extrusionOk="0">
                  <a:moveTo>
                    <a:pt x="1" y="342"/>
                  </a:moveTo>
                  <a:cubicBezTo>
                    <a:pt x="934" y="218"/>
                    <a:pt x="1851" y="109"/>
                    <a:pt x="2784" y="0"/>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4472975" y="102950"/>
              <a:ext cx="1259525" cy="1468250"/>
            </a:xfrm>
            <a:custGeom>
              <a:avLst/>
              <a:gdLst/>
              <a:ahLst/>
              <a:cxnLst/>
              <a:rect l="l" t="t" r="r" b="b"/>
              <a:pathLst>
                <a:path w="50381" h="58730" extrusionOk="0">
                  <a:moveTo>
                    <a:pt x="49852" y="0"/>
                  </a:moveTo>
                  <a:cubicBezTo>
                    <a:pt x="46462" y="1089"/>
                    <a:pt x="43072" y="2177"/>
                    <a:pt x="39682" y="3266"/>
                  </a:cubicBezTo>
                  <a:cubicBezTo>
                    <a:pt x="39931" y="3701"/>
                    <a:pt x="39993" y="3981"/>
                    <a:pt x="40242" y="4416"/>
                  </a:cubicBezTo>
                  <a:cubicBezTo>
                    <a:pt x="30306" y="6593"/>
                    <a:pt x="21381" y="13715"/>
                    <a:pt x="16918" y="22858"/>
                  </a:cubicBezTo>
                  <a:cubicBezTo>
                    <a:pt x="8692" y="23837"/>
                    <a:pt x="1524" y="31068"/>
                    <a:pt x="762" y="39309"/>
                  </a:cubicBezTo>
                  <a:cubicBezTo>
                    <a:pt x="0" y="47550"/>
                    <a:pt x="5598" y="55946"/>
                    <a:pt x="13497" y="58434"/>
                  </a:cubicBezTo>
                  <a:lnTo>
                    <a:pt x="50194" y="58730"/>
                  </a:lnTo>
                  <a:cubicBezTo>
                    <a:pt x="50334" y="39138"/>
                    <a:pt x="50380" y="19577"/>
                    <a:pt x="49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5479025" y="213350"/>
              <a:ext cx="50550" cy="956675"/>
            </a:xfrm>
            <a:custGeom>
              <a:avLst/>
              <a:gdLst/>
              <a:ahLst/>
              <a:cxnLst/>
              <a:rect l="l" t="t" r="r" b="b"/>
              <a:pathLst>
                <a:path w="2022" h="38267" fill="none" extrusionOk="0">
                  <a:moveTo>
                    <a:pt x="0" y="0"/>
                  </a:moveTo>
                  <a:lnTo>
                    <a:pt x="2021" y="16140"/>
                  </a:lnTo>
                  <a:lnTo>
                    <a:pt x="0" y="16980"/>
                  </a:lnTo>
                  <a:lnTo>
                    <a:pt x="2021" y="38267"/>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4615250" y="568250"/>
              <a:ext cx="651925" cy="523275"/>
            </a:xfrm>
            <a:custGeom>
              <a:avLst/>
              <a:gdLst/>
              <a:ahLst/>
              <a:cxnLst/>
              <a:rect l="l" t="t" r="r" b="b"/>
              <a:pathLst>
                <a:path w="26077" h="20931" fill="none" extrusionOk="0">
                  <a:moveTo>
                    <a:pt x="94" y="11849"/>
                  </a:moveTo>
                  <a:cubicBezTo>
                    <a:pt x="0" y="14664"/>
                    <a:pt x="1680" y="17369"/>
                    <a:pt x="4043" y="18909"/>
                  </a:cubicBezTo>
                  <a:cubicBezTo>
                    <a:pt x="6407" y="20448"/>
                    <a:pt x="9346" y="20930"/>
                    <a:pt x="12144" y="20681"/>
                  </a:cubicBezTo>
                  <a:cubicBezTo>
                    <a:pt x="17011" y="20261"/>
                    <a:pt x="21816" y="17525"/>
                    <a:pt x="23946" y="13124"/>
                  </a:cubicBezTo>
                  <a:cubicBezTo>
                    <a:pt x="26077" y="8724"/>
                    <a:pt x="24973" y="2784"/>
                    <a:pt x="20961"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5219725" y="384000"/>
              <a:ext cx="75450" cy="780975"/>
            </a:xfrm>
            <a:custGeom>
              <a:avLst/>
              <a:gdLst/>
              <a:ahLst/>
              <a:cxnLst/>
              <a:rect l="l" t="t" r="r" b="b"/>
              <a:pathLst>
                <a:path w="3018" h="31239" fill="none" extrusionOk="0">
                  <a:moveTo>
                    <a:pt x="3017" y="1"/>
                  </a:moveTo>
                  <a:cubicBezTo>
                    <a:pt x="2007" y="10418"/>
                    <a:pt x="1011" y="20821"/>
                    <a:pt x="1" y="31239"/>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4586875" y="-30375"/>
              <a:ext cx="593075" cy="990275"/>
            </a:xfrm>
            <a:custGeom>
              <a:avLst/>
              <a:gdLst/>
              <a:ahLst/>
              <a:cxnLst/>
              <a:rect l="l" t="t" r="r" b="b"/>
              <a:pathLst>
                <a:path w="23723" h="39611" extrusionOk="0">
                  <a:moveTo>
                    <a:pt x="21101" y="0"/>
                  </a:moveTo>
                  <a:lnTo>
                    <a:pt x="14819" y="8443"/>
                  </a:lnTo>
                  <a:lnTo>
                    <a:pt x="8630" y="7666"/>
                  </a:lnTo>
                  <a:lnTo>
                    <a:pt x="6127" y="15472"/>
                  </a:lnTo>
                  <a:lnTo>
                    <a:pt x="3343" y="17757"/>
                  </a:lnTo>
                  <a:lnTo>
                    <a:pt x="2239" y="21427"/>
                  </a:lnTo>
                  <a:lnTo>
                    <a:pt x="0" y="27538"/>
                  </a:lnTo>
                  <a:cubicBezTo>
                    <a:pt x="1649" y="38858"/>
                    <a:pt x="6002" y="39479"/>
                    <a:pt x="6002" y="39479"/>
                  </a:cubicBezTo>
                  <a:lnTo>
                    <a:pt x="10045" y="39604"/>
                  </a:lnTo>
                  <a:cubicBezTo>
                    <a:pt x="10182" y="39608"/>
                    <a:pt x="10319" y="39610"/>
                    <a:pt x="10455" y="39610"/>
                  </a:cubicBezTo>
                  <a:cubicBezTo>
                    <a:pt x="17808" y="39610"/>
                    <a:pt x="23722" y="33465"/>
                    <a:pt x="23387" y="26076"/>
                  </a:cubicBezTo>
                  <a:cubicBezTo>
                    <a:pt x="22951" y="16404"/>
                    <a:pt x="22485" y="5038"/>
                    <a:pt x="22718" y="3654"/>
                  </a:cubicBezTo>
                  <a:cubicBezTo>
                    <a:pt x="23107" y="1182"/>
                    <a:pt x="21847" y="187"/>
                    <a:pt x="21101" y="0"/>
                  </a:cubicBez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6264250" y="-73525"/>
              <a:ext cx="1216375" cy="1628025"/>
            </a:xfrm>
            <a:custGeom>
              <a:avLst/>
              <a:gdLst/>
              <a:ahLst/>
              <a:cxnLst/>
              <a:rect l="l" t="t" r="r" b="b"/>
              <a:pathLst>
                <a:path w="48655" h="65121" extrusionOk="0">
                  <a:moveTo>
                    <a:pt x="14042" y="0"/>
                  </a:moveTo>
                  <a:lnTo>
                    <a:pt x="1" y="65120"/>
                  </a:lnTo>
                  <a:cubicBezTo>
                    <a:pt x="15752" y="64949"/>
                    <a:pt x="32110" y="64483"/>
                    <a:pt x="47877" y="64312"/>
                  </a:cubicBezTo>
                  <a:cubicBezTo>
                    <a:pt x="48250" y="47316"/>
                    <a:pt x="48281" y="30243"/>
                    <a:pt x="48655" y="13248"/>
                  </a:cubicBezTo>
                  <a:cubicBezTo>
                    <a:pt x="42870" y="6733"/>
                    <a:pt x="34194" y="2224"/>
                    <a:pt x="25486" y="1866"/>
                  </a:cubicBezTo>
                  <a:cubicBezTo>
                    <a:pt x="25673" y="1493"/>
                    <a:pt x="25673" y="1057"/>
                    <a:pt x="25859" y="684"/>
                  </a:cubicBezTo>
                  <a:cubicBezTo>
                    <a:pt x="21925" y="451"/>
                    <a:pt x="17976" y="233"/>
                    <a:pt x="140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6602075" y="-26875"/>
              <a:ext cx="299350" cy="1361725"/>
            </a:xfrm>
            <a:custGeom>
              <a:avLst/>
              <a:gdLst/>
              <a:ahLst/>
              <a:cxnLst/>
              <a:rect l="l" t="t" r="r" b="b"/>
              <a:pathLst>
                <a:path w="11974" h="54469" fill="none" extrusionOk="0">
                  <a:moveTo>
                    <a:pt x="11973" y="0"/>
                  </a:moveTo>
                  <a:lnTo>
                    <a:pt x="6888" y="18348"/>
                  </a:lnTo>
                  <a:lnTo>
                    <a:pt x="10278" y="18659"/>
                  </a:lnTo>
                  <a:lnTo>
                    <a:pt x="0" y="54469"/>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6291475" y="24025"/>
              <a:ext cx="847075" cy="1455825"/>
            </a:xfrm>
            <a:custGeom>
              <a:avLst/>
              <a:gdLst/>
              <a:ahLst/>
              <a:cxnLst/>
              <a:rect l="l" t="t" r="r" b="b"/>
              <a:pathLst>
                <a:path w="33883" h="58233" fill="none" extrusionOk="0">
                  <a:moveTo>
                    <a:pt x="0" y="58233"/>
                  </a:moveTo>
                  <a:lnTo>
                    <a:pt x="33882" y="42404"/>
                  </a:lnTo>
                  <a:lnTo>
                    <a:pt x="33089" y="1"/>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6749000" y="812375"/>
              <a:ext cx="252700" cy="319950"/>
            </a:xfrm>
            <a:custGeom>
              <a:avLst/>
              <a:gdLst/>
              <a:ahLst/>
              <a:cxnLst/>
              <a:rect l="l" t="t" r="r" b="b"/>
              <a:pathLst>
                <a:path w="10108" h="12798" fill="none" extrusionOk="0">
                  <a:moveTo>
                    <a:pt x="1" y="965"/>
                  </a:moveTo>
                  <a:cubicBezTo>
                    <a:pt x="3328" y="654"/>
                    <a:pt x="6656" y="327"/>
                    <a:pt x="9968" y="1"/>
                  </a:cubicBezTo>
                  <a:cubicBezTo>
                    <a:pt x="10108" y="4308"/>
                    <a:pt x="9890" y="8475"/>
                    <a:pt x="10030" y="12798"/>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4682100" y="-75475"/>
              <a:ext cx="676050" cy="1168150"/>
            </a:xfrm>
            <a:custGeom>
              <a:avLst/>
              <a:gdLst/>
              <a:ahLst/>
              <a:cxnLst/>
              <a:rect l="l" t="t" r="r" b="b"/>
              <a:pathLst>
                <a:path w="27042" h="46726" extrusionOk="0">
                  <a:moveTo>
                    <a:pt x="20884" y="0"/>
                  </a:moveTo>
                  <a:lnTo>
                    <a:pt x="18427" y="4883"/>
                  </a:lnTo>
                  <a:lnTo>
                    <a:pt x="16623" y="3965"/>
                  </a:lnTo>
                  <a:lnTo>
                    <a:pt x="2971" y="30943"/>
                  </a:lnTo>
                  <a:lnTo>
                    <a:pt x="4604" y="32560"/>
                  </a:lnTo>
                  <a:lnTo>
                    <a:pt x="1" y="41657"/>
                  </a:lnTo>
                  <a:lnTo>
                    <a:pt x="1742" y="42527"/>
                  </a:lnTo>
                  <a:lnTo>
                    <a:pt x="359" y="45280"/>
                  </a:lnTo>
                  <a:lnTo>
                    <a:pt x="3220" y="46726"/>
                  </a:lnTo>
                  <a:lnTo>
                    <a:pt x="4604" y="43973"/>
                  </a:lnTo>
                  <a:lnTo>
                    <a:pt x="6532" y="44953"/>
                  </a:lnTo>
                  <a:lnTo>
                    <a:pt x="10046" y="38018"/>
                  </a:lnTo>
                  <a:lnTo>
                    <a:pt x="11663" y="39635"/>
                  </a:lnTo>
                  <a:lnTo>
                    <a:pt x="27041" y="9237"/>
                  </a:lnTo>
                  <a:lnTo>
                    <a:pt x="24522" y="7962"/>
                  </a:lnTo>
                  <a:lnTo>
                    <a:pt x="26046" y="4961"/>
                  </a:lnTo>
                  <a:lnTo>
                    <a:pt x="24102" y="3981"/>
                  </a:lnTo>
                  <a:lnTo>
                    <a:pt x="22594" y="6982"/>
                  </a:lnTo>
                  <a:lnTo>
                    <a:pt x="21288" y="6329"/>
                  </a:lnTo>
                  <a:lnTo>
                    <a:pt x="23760" y="1446"/>
                  </a:lnTo>
                  <a:lnTo>
                    <a:pt x="20884" y="0"/>
                  </a:lnTo>
                  <a:close/>
                </a:path>
              </a:pathLst>
            </a:custGeom>
            <a:solidFill>
              <a:srgbClr val="74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5146250" y="45800"/>
              <a:ext cx="159425" cy="77400"/>
            </a:xfrm>
            <a:custGeom>
              <a:avLst/>
              <a:gdLst/>
              <a:ahLst/>
              <a:cxnLst/>
              <a:rect l="l" t="t" r="r" b="b"/>
              <a:pathLst>
                <a:path w="6377" h="3096" fill="none" extrusionOk="0">
                  <a:moveTo>
                    <a:pt x="1" y="1"/>
                  </a:moveTo>
                  <a:lnTo>
                    <a:pt x="6376" y="3095"/>
                  </a:ln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5074725" y="83125"/>
              <a:ext cx="251925" cy="115875"/>
            </a:xfrm>
            <a:custGeom>
              <a:avLst/>
              <a:gdLst/>
              <a:ahLst/>
              <a:cxnLst/>
              <a:rect l="l" t="t" r="r" b="b"/>
              <a:pathLst>
                <a:path w="10077" h="4635" fill="none" extrusionOk="0">
                  <a:moveTo>
                    <a:pt x="1" y="0"/>
                  </a:moveTo>
                  <a:lnTo>
                    <a:pt x="10077" y="4634"/>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4796400" y="740475"/>
              <a:ext cx="139575" cy="139575"/>
            </a:xfrm>
            <a:custGeom>
              <a:avLst/>
              <a:gdLst/>
              <a:ahLst/>
              <a:cxnLst/>
              <a:rect l="l" t="t" r="r" b="b"/>
              <a:pathLst>
                <a:path w="5583" h="5583" fill="none" extrusionOk="0">
                  <a:moveTo>
                    <a:pt x="0" y="0"/>
                  </a:moveTo>
                  <a:lnTo>
                    <a:pt x="5583" y="5582"/>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4723700" y="984200"/>
              <a:ext cx="77000" cy="33450"/>
            </a:xfrm>
            <a:custGeom>
              <a:avLst/>
              <a:gdLst/>
              <a:ahLst/>
              <a:cxnLst/>
              <a:rect l="l" t="t" r="r" b="b"/>
              <a:pathLst>
                <a:path w="3080" h="1338" fill="none" extrusionOk="0">
                  <a:moveTo>
                    <a:pt x="1" y="0"/>
                  </a:moveTo>
                  <a:lnTo>
                    <a:pt x="3079" y="1338"/>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4804950" y="637850"/>
              <a:ext cx="192050" cy="208775"/>
            </a:xfrm>
            <a:custGeom>
              <a:avLst/>
              <a:gdLst/>
              <a:ahLst/>
              <a:cxnLst/>
              <a:rect l="l" t="t" r="r" b="b"/>
              <a:pathLst>
                <a:path w="7682" h="8351" fill="none" extrusionOk="0">
                  <a:moveTo>
                    <a:pt x="1" y="0"/>
                  </a:moveTo>
                  <a:lnTo>
                    <a:pt x="7682" y="835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5010975" y="483525"/>
              <a:ext cx="107325" cy="247250"/>
            </a:xfrm>
            <a:custGeom>
              <a:avLst/>
              <a:gdLst/>
              <a:ahLst/>
              <a:cxnLst/>
              <a:rect l="l" t="t" r="r" b="b"/>
              <a:pathLst>
                <a:path w="4293" h="9890" fill="none" extrusionOk="0">
                  <a:moveTo>
                    <a:pt x="4292" y="0"/>
                  </a:moveTo>
                  <a:lnTo>
                    <a:pt x="1" y="9889"/>
                  </a:ln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4322925" y="1259025"/>
              <a:ext cx="838125" cy="64175"/>
            </a:xfrm>
            <a:custGeom>
              <a:avLst/>
              <a:gdLst/>
              <a:ahLst/>
              <a:cxnLst/>
              <a:rect l="l" t="t" r="r" b="b"/>
              <a:pathLst>
                <a:path w="33525" h="2567" extrusionOk="0">
                  <a:moveTo>
                    <a:pt x="0" y="1"/>
                  </a:moveTo>
                  <a:lnTo>
                    <a:pt x="0" y="2566"/>
                  </a:lnTo>
                  <a:lnTo>
                    <a:pt x="33525" y="2566"/>
                  </a:lnTo>
                  <a:lnTo>
                    <a:pt x="33525" y="1"/>
                  </a:ln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4762575" y="1138075"/>
              <a:ext cx="1266525" cy="386475"/>
            </a:xfrm>
            <a:custGeom>
              <a:avLst/>
              <a:gdLst/>
              <a:ahLst/>
              <a:cxnLst/>
              <a:rect l="l" t="t" r="r" b="b"/>
              <a:pathLst>
                <a:path w="50661" h="15459" extrusionOk="0">
                  <a:moveTo>
                    <a:pt x="25187" y="0"/>
                  </a:moveTo>
                  <a:cubicBezTo>
                    <a:pt x="15002" y="0"/>
                    <a:pt x="4995" y="5830"/>
                    <a:pt x="1" y="14712"/>
                  </a:cubicBezTo>
                  <a:lnTo>
                    <a:pt x="50660" y="15459"/>
                  </a:lnTo>
                  <a:cubicBezTo>
                    <a:pt x="45871" y="6316"/>
                    <a:pt x="35857" y="158"/>
                    <a:pt x="25548" y="3"/>
                  </a:cubicBezTo>
                  <a:cubicBezTo>
                    <a:pt x="25428" y="1"/>
                    <a:pt x="25307" y="0"/>
                    <a:pt x="25187" y="0"/>
                  </a:cubicBezTo>
                  <a:close/>
                </a:path>
              </a:pathLst>
            </a:custGeom>
            <a:solidFill>
              <a:srgbClr val="74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4905250" y="1182075"/>
              <a:ext cx="363875" cy="228200"/>
            </a:xfrm>
            <a:custGeom>
              <a:avLst/>
              <a:gdLst/>
              <a:ahLst/>
              <a:cxnLst/>
              <a:rect l="l" t="t" r="r" b="b"/>
              <a:pathLst>
                <a:path w="14555" h="9128" fill="none" extrusionOk="0">
                  <a:moveTo>
                    <a:pt x="0" y="9127"/>
                  </a:moveTo>
                  <a:cubicBezTo>
                    <a:pt x="3437" y="4369"/>
                    <a:pt x="8770" y="1011"/>
                    <a:pt x="14554" y="0"/>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5271425" y="1166125"/>
              <a:ext cx="276800" cy="276800"/>
            </a:xfrm>
            <a:custGeom>
              <a:avLst/>
              <a:gdLst/>
              <a:ahLst/>
              <a:cxnLst/>
              <a:rect l="l" t="t" r="r" b="b"/>
              <a:pathLst>
                <a:path w="11072" h="11072" extrusionOk="0">
                  <a:moveTo>
                    <a:pt x="5536" y="0"/>
                  </a:moveTo>
                  <a:cubicBezTo>
                    <a:pt x="2473" y="0"/>
                    <a:pt x="1" y="2473"/>
                    <a:pt x="1" y="5536"/>
                  </a:cubicBezTo>
                  <a:cubicBezTo>
                    <a:pt x="1" y="8599"/>
                    <a:pt x="2473" y="11072"/>
                    <a:pt x="5536" y="11072"/>
                  </a:cubicBezTo>
                  <a:cubicBezTo>
                    <a:pt x="8584" y="11072"/>
                    <a:pt x="11072" y="8599"/>
                    <a:pt x="11072" y="5536"/>
                  </a:cubicBezTo>
                  <a:cubicBezTo>
                    <a:pt x="11072" y="2473"/>
                    <a:pt x="8584" y="0"/>
                    <a:pt x="5536" y="0"/>
                  </a:cubicBez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5090675" y="215100"/>
              <a:ext cx="796525" cy="1187400"/>
            </a:xfrm>
            <a:custGeom>
              <a:avLst/>
              <a:gdLst/>
              <a:ahLst/>
              <a:cxnLst/>
              <a:rect l="l" t="t" r="r" b="b"/>
              <a:pathLst>
                <a:path w="31861" h="47496" extrusionOk="0">
                  <a:moveTo>
                    <a:pt x="5341" y="0"/>
                  </a:moveTo>
                  <a:cubicBezTo>
                    <a:pt x="4826" y="0"/>
                    <a:pt x="4310" y="18"/>
                    <a:pt x="3794" y="55"/>
                  </a:cubicBezTo>
                  <a:cubicBezTo>
                    <a:pt x="1633" y="210"/>
                    <a:pt x="0" y="2076"/>
                    <a:pt x="156" y="4238"/>
                  </a:cubicBezTo>
                  <a:cubicBezTo>
                    <a:pt x="304" y="6303"/>
                    <a:pt x="2030" y="7886"/>
                    <a:pt x="4056" y="7886"/>
                  </a:cubicBezTo>
                  <a:cubicBezTo>
                    <a:pt x="4150" y="7886"/>
                    <a:pt x="4244" y="7883"/>
                    <a:pt x="4339" y="7876"/>
                  </a:cubicBezTo>
                  <a:cubicBezTo>
                    <a:pt x="4669" y="7853"/>
                    <a:pt x="4999" y="7841"/>
                    <a:pt x="5330" y="7841"/>
                  </a:cubicBezTo>
                  <a:cubicBezTo>
                    <a:pt x="12748" y="7841"/>
                    <a:pt x="20099" y="13595"/>
                    <a:pt x="21692" y="20860"/>
                  </a:cubicBezTo>
                  <a:cubicBezTo>
                    <a:pt x="23355" y="28432"/>
                    <a:pt x="18628" y="37155"/>
                    <a:pt x="11367" y="39907"/>
                  </a:cubicBezTo>
                  <a:cubicBezTo>
                    <a:pt x="9345" y="40669"/>
                    <a:pt x="8319" y="42939"/>
                    <a:pt x="9097" y="44961"/>
                  </a:cubicBezTo>
                  <a:cubicBezTo>
                    <a:pt x="9688" y="46531"/>
                    <a:pt x="11180" y="47495"/>
                    <a:pt x="12766" y="47495"/>
                  </a:cubicBezTo>
                  <a:cubicBezTo>
                    <a:pt x="13217" y="47495"/>
                    <a:pt x="13699" y="47418"/>
                    <a:pt x="14150" y="47247"/>
                  </a:cubicBezTo>
                  <a:cubicBezTo>
                    <a:pt x="25035" y="43126"/>
                    <a:pt x="31861" y="30531"/>
                    <a:pt x="29357" y="19180"/>
                  </a:cubicBezTo>
                  <a:cubicBezTo>
                    <a:pt x="26980" y="8320"/>
                    <a:pt x="16398" y="0"/>
                    <a:pt x="5341" y="0"/>
                  </a:cubicBez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5375600" y="1272625"/>
              <a:ext cx="68450" cy="68450"/>
            </a:xfrm>
            <a:custGeom>
              <a:avLst/>
              <a:gdLst/>
              <a:ahLst/>
              <a:cxnLst/>
              <a:rect l="l" t="t" r="r" b="b"/>
              <a:pathLst>
                <a:path w="2738" h="2738" fill="none" extrusionOk="0">
                  <a:moveTo>
                    <a:pt x="2738" y="1369"/>
                  </a:moveTo>
                  <a:cubicBezTo>
                    <a:pt x="2738" y="2116"/>
                    <a:pt x="2116" y="2738"/>
                    <a:pt x="1369" y="2738"/>
                  </a:cubicBezTo>
                  <a:cubicBezTo>
                    <a:pt x="607" y="2738"/>
                    <a:pt x="1" y="2116"/>
                    <a:pt x="1" y="1369"/>
                  </a:cubicBezTo>
                  <a:cubicBezTo>
                    <a:pt x="1" y="607"/>
                    <a:pt x="607" y="1"/>
                    <a:pt x="1369" y="1"/>
                  </a:cubicBezTo>
                  <a:cubicBezTo>
                    <a:pt x="2116" y="1"/>
                    <a:pt x="2738" y="607"/>
                    <a:pt x="2738" y="1369"/>
                  </a:cubicBezTo>
                  <a:close/>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5556375" y="806550"/>
              <a:ext cx="124425" cy="324625"/>
            </a:xfrm>
            <a:custGeom>
              <a:avLst/>
              <a:gdLst/>
              <a:ahLst/>
              <a:cxnLst/>
              <a:rect l="l" t="t" r="r" b="b"/>
              <a:pathLst>
                <a:path w="4977" h="12985" fill="none" extrusionOk="0">
                  <a:moveTo>
                    <a:pt x="4976" y="0"/>
                  </a:moveTo>
                  <a:cubicBezTo>
                    <a:pt x="4930" y="4743"/>
                    <a:pt x="3126" y="9439"/>
                    <a:pt x="0" y="12984"/>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5128375" y="250275"/>
              <a:ext cx="127925" cy="127925"/>
            </a:xfrm>
            <a:custGeom>
              <a:avLst/>
              <a:gdLst/>
              <a:ahLst/>
              <a:cxnLst/>
              <a:rect l="l" t="t" r="r" b="b"/>
              <a:pathLst>
                <a:path w="5117" h="5117" extrusionOk="0">
                  <a:moveTo>
                    <a:pt x="2566" y="1"/>
                  </a:moveTo>
                  <a:cubicBezTo>
                    <a:pt x="1151" y="1"/>
                    <a:pt x="1" y="1151"/>
                    <a:pt x="1" y="2566"/>
                  </a:cubicBezTo>
                  <a:cubicBezTo>
                    <a:pt x="1" y="3966"/>
                    <a:pt x="1151" y="5116"/>
                    <a:pt x="2566" y="5116"/>
                  </a:cubicBezTo>
                  <a:cubicBezTo>
                    <a:pt x="3966" y="5116"/>
                    <a:pt x="5116" y="3966"/>
                    <a:pt x="5116" y="2566"/>
                  </a:cubicBezTo>
                  <a:cubicBezTo>
                    <a:pt x="5116" y="1151"/>
                    <a:pt x="3966" y="1"/>
                    <a:pt x="2566" y="1"/>
                  </a:cubicBez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5150925" y="271650"/>
              <a:ext cx="36950" cy="31525"/>
            </a:xfrm>
            <a:custGeom>
              <a:avLst/>
              <a:gdLst/>
              <a:ahLst/>
              <a:cxnLst/>
              <a:rect l="l" t="t" r="r" b="b"/>
              <a:pathLst>
                <a:path w="1478" h="1261" fill="none" extrusionOk="0">
                  <a:moveTo>
                    <a:pt x="0" y="1260"/>
                  </a:moveTo>
                  <a:cubicBezTo>
                    <a:pt x="32" y="561"/>
                    <a:pt x="809" y="1"/>
                    <a:pt x="1478" y="172"/>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2"/>
            <p:cNvSpPr/>
            <p:nvPr/>
          </p:nvSpPr>
          <p:spPr>
            <a:xfrm>
              <a:off x="4562375" y="152625"/>
              <a:ext cx="496450" cy="547050"/>
            </a:xfrm>
            <a:custGeom>
              <a:avLst/>
              <a:gdLst/>
              <a:ahLst/>
              <a:cxnLst/>
              <a:rect l="l" t="t" r="r" b="b"/>
              <a:pathLst>
                <a:path w="19858" h="21882" extrusionOk="0">
                  <a:moveTo>
                    <a:pt x="9246" y="0"/>
                  </a:moveTo>
                  <a:cubicBezTo>
                    <a:pt x="8165" y="0"/>
                    <a:pt x="7077" y="524"/>
                    <a:pt x="6485" y="1434"/>
                  </a:cubicBezTo>
                  <a:cubicBezTo>
                    <a:pt x="5645" y="2709"/>
                    <a:pt x="5894" y="4606"/>
                    <a:pt x="7060" y="5617"/>
                  </a:cubicBezTo>
                  <a:cubicBezTo>
                    <a:pt x="6805" y="5549"/>
                    <a:pt x="6538" y="5516"/>
                    <a:pt x="6266" y="5516"/>
                  </a:cubicBezTo>
                  <a:cubicBezTo>
                    <a:pt x="4993" y="5516"/>
                    <a:pt x="3613" y="6222"/>
                    <a:pt x="2908" y="7234"/>
                  </a:cubicBezTo>
                  <a:cubicBezTo>
                    <a:pt x="2038" y="8447"/>
                    <a:pt x="2115" y="10360"/>
                    <a:pt x="2971" y="11588"/>
                  </a:cubicBezTo>
                  <a:cubicBezTo>
                    <a:pt x="1696" y="11743"/>
                    <a:pt x="576" y="12754"/>
                    <a:pt x="281" y="13998"/>
                  </a:cubicBezTo>
                  <a:cubicBezTo>
                    <a:pt x="1" y="15258"/>
                    <a:pt x="856" y="16750"/>
                    <a:pt x="1929" y="17450"/>
                  </a:cubicBezTo>
                  <a:cubicBezTo>
                    <a:pt x="1307" y="18010"/>
                    <a:pt x="934" y="18834"/>
                    <a:pt x="918" y="19673"/>
                  </a:cubicBezTo>
                  <a:cubicBezTo>
                    <a:pt x="903" y="20513"/>
                    <a:pt x="1322" y="21291"/>
                    <a:pt x="1929" y="21881"/>
                  </a:cubicBezTo>
                  <a:cubicBezTo>
                    <a:pt x="4012" y="21088"/>
                    <a:pt x="6096" y="20311"/>
                    <a:pt x="8180" y="19518"/>
                  </a:cubicBezTo>
                  <a:cubicBezTo>
                    <a:pt x="8475" y="19409"/>
                    <a:pt x="8786" y="19285"/>
                    <a:pt x="9004" y="19036"/>
                  </a:cubicBezTo>
                  <a:cubicBezTo>
                    <a:pt x="9206" y="18787"/>
                    <a:pt x="9315" y="18181"/>
                    <a:pt x="9066" y="17979"/>
                  </a:cubicBezTo>
                  <a:cubicBezTo>
                    <a:pt x="7464" y="17792"/>
                    <a:pt x="5972" y="17543"/>
                    <a:pt x="4370" y="17372"/>
                  </a:cubicBezTo>
                  <a:cubicBezTo>
                    <a:pt x="6423" y="16890"/>
                    <a:pt x="8460" y="16424"/>
                    <a:pt x="10497" y="15957"/>
                  </a:cubicBezTo>
                  <a:cubicBezTo>
                    <a:pt x="11072" y="15817"/>
                    <a:pt x="11647" y="15693"/>
                    <a:pt x="12114" y="15335"/>
                  </a:cubicBezTo>
                  <a:cubicBezTo>
                    <a:pt x="12580" y="14993"/>
                    <a:pt x="13031" y="14418"/>
                    <a:pt x="12860" y="13858"/>
                  </a:cubicBezTo>
                  <a:cubicBezTo>
                    <a:pt x="10325" y="13298"/>
                    <a:pt x="7775" y="12599"/>
                    <a:pt x="5241" y="12023"/>
                  </a:cubicBezTo>
                  <a:cubicBezTo>
                    <a:pt x="8600" y="11541"/>
                    <a:pt x="11958" y="11075"/>
                    <a:pt x="15317" y="10593"/>
                  </a:cubicBezTo>
                  <a:cubicBezTo>
                    <a:pt x="15954" y="10499"/>
                    <a:pt x="16623" y="10406"/>
                    <a:pt x="17167" y="10064"/>
                  </a:cubicBezTo>
                  <a:cubicBezTo>
                    <a:pt x="17711" y="9738"/>
                    <a:pt x="18178" y="9069"/>
                    <a:pt x="18054" y="8447"/>
                  </a:cubicBezTo>
                  <a:cubicBezTo>
                    <a:pt x="16001" y="7794"/>
                    <a:pt x="13980" y="7125"/>
                    <a:pt x="11927" y="6472"/>
                  </a:cubicBezTo>
                  <a:lnTo>
                    <a:pt x="11927" y="6472"/>
                  </a:lnTo>
                  <a:cubicBezTo>
                    <a:pt x="13466" y="6581"/>
                    <a:pt x="15021" y="6690"/>
                    <a:pt x="16561" y="6783"/>
                  </a:cubicBezTo>
                  <a:cubicBezTo>
                    <a:pt x="16848" y="6803"/>
                    <a:pt x="17138" y="6822"/>
                    <a:pt x="17425" y="6822"/>
                  </a:cubicBezTo>
                  <a:cubicBezTo>
                    <a:pt x="17822" y="6822"/>
                    <a:pt x="18212" y="6785"/>
                    <a:pt x="18582" y="6659"/>
                  </a:cubicBezTo>
                  <a:cubicBezTo>
                    <a:pt x="19220" y="6426"/>
                    <a:pt x="19842" y="5835"/>
                    <a:pt x="19857" y="5166"/>
                  </a:cubicBezTo>
                  <a:cubicBezTo>
                    <a:pt x="16747" y="3533"/>
                    <a:pt x="13731" y="1776"/>
                    <a:pt x="10559" y="284"/>
                  </a:cubicBezTo>
                  <a:cubicBezTo>
                    <a:pt x="10147" y="91"/>
                    <a:pt x="9697" y="0"/>
                    <a:pt x="9246" y="0"/>
                  </a:cubicBez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2"/>
            <p:cNvSpPr/>
            <p:nvPr/>
          </p:nvSpPr>
          <p:spPr>
            <a:xfrm>
              <a:off x="4727200" y="293050"/>
              <a:ext cx="279525" cy="32675"/>
            </a:xfrm>
            <a:custGeom>
              <a:avLst/>
              <a:gdLst/>
              <a:ahLst/>
              <a:cxnLst/>
              <a:rect l="l" t="t" r="r" b="b"/>
              <a:pathLst>
                <a:path w="11181" h="1307" fill="none" extrusionOk="0">
                  <a:moveTo>
                    <a:pt x="1" y="0"/>
                  </a:moveTo>
                  <a:cubicBezTo>
                    <a:pt x="3732" y="435"/>
                    <a:pt x="7449" y="871"/>
                    <a:pt x="11181" y="1306"/>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2"/>
            <p:cNvSpPr/>
            <p:nvPr/>
          </p:nvSpPr>
          <p:spPr>
            <a:xfrm>
              <a:off x="4846550" y="168250"/>
              <a:ext cx="173400" cy="82825"/>
            </a:xfrm>
            <a:custGeom>
              <a:avLst/>
              <a:gdLst/>
              <a:ahLst/>
              <a:cxnLst/>
              <a:rect l="l" t="t" r="r" b="b"/>
              <a:pathLst>
                <a:path w="6936" h="3313" fill="none" extrusionOk="0">
                  <a:moveTo>
                    <a:pt x="0" y="1"/>
                  </a:moveTo>
                  <a:cubicBezTo>
                    <a:pt x="2410" y="871"/>
                    <a:pt x="4743" y="1991"/>
                    <a:pt x="6935" y="3313"/>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2"/>
            <p:cNvSpPr/>
            <p:nvPr/>
          </p:nvSpPr>
          <p:spPr>
            <a:xfrm>
              <a:off x="4677825" y="417050"/>
              <a:ext cx="257375" cy="23350"/>
            </a:xfrm>
            <a:custGeom>
              <a:avLst/>
              <a:gdLst/>
              <a:ahLst/>
              <a:cxnLst/>
              <a:rect l="l" t="t" r="r" b="b"/>
              <a:pathLst>
                <a:path w="10295" h="934" fill="none" extrusionOk="0">
                  <a:moveTo>
                    <a:pt x="1" y="933"/>
                  </a:moveTo>
                  <a:cubicBezTo>
                    <a:pt x="3437" y="622"/>
                    <a:pt x="6858" y="311"/>
                    <a:pt x="10295" y="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2"/>
            <p:cNvSpPr/>
            <p:nvPr/>
          </p:nvSpPr>
          <p:spPr>
            <a:xfrm>
              <a:off x="4627700" y="445425"/>
              <a:ext cx="256975" cy="230925"/>
            </a:xfrm>
            <a:custGeom>
              <a:avLst/>
              <a:gdLst/>
              <a:ahLst/>
              <a:cxnLst/>
              <a:rect l="l" t="t" r="r" b="b"/>
              <a:pathLst>
                <a:path w="10279" h="9237" fill="none" extrusionOk="0">
                  <a:moveTo>
                    <a:pt x="513" y="0"/>
                  </a:moveTo>
                  <a:cubicBezTo>
                    <a:pt x="3747" y="747"/>
                    <a:pt x="6966" y="1493"/>
                    <a:pt x="10200" y="2239"/>
                  </a:cubicBezTo>
                  <a:cubicBezTo>
                    <a:pt x="10278" y="2752"/>
                    <a:pt x="9983" y="3172"/>
                    <a:pt x="9563" y="3468"/>
                  </a:cubicBezTo>
                  <a:cubicBezTo>
                    <a:pt x="9143" y="3763"/>
                    <a:pt x="8630" y="3888"/>
                    <a:pt x="8117" y="3996"/>
                  </a:cubicBezTo>
                  <a:lnTo>
                    <a:pt x="327" y="5769"/>
                  </a:lnTo>
                  <a:cubicBezTo>
                    <a:pt x="2472" y="5940"/>
                    <a:pt x="4400" y="6064"/>
                    <a:pt x="6546" y="6236"/>
                  </a:cubicBezTo>
                  <a:cubicBezTo>
                    <a:pt x="6717" y="6686"/>
                    <a:pt x="6624" y="7106"/>
                    <a:pt x="6251" y="7402"/>
                  </a:cubicBezTo>
                  <a:cubicBezTo>
                    <a:pt x="5878" y="7697"/>
                    <a:pt x="5411" y="7822"/>
                    <a:pt x="4960" y="7946"/>
                  </a:cubicBezTo>
                  <a:lnTo>
                    <a:pt x="0" y="9237"/>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2"/>
            <p:cNvSpPr/>
            <p:nvPr/>
          </p:nvSpPr>
          <p:spPr>
            <a:xfrm>
              <a:off x="5801275" y="-503700"/>
              <a:ext cx="592850" cy="698350"/>
            </a:xfrm>
            <a:custGeom>
              <a:avLst/>
              <a:gdLst/>
              <a:ahLst/>
              <a:cxnLst/>
              <a:rect l="l" t="t" r="r" b="b"/>
              <a:pathLst>
                <a:path w="23714" h="27934" extrusionOk="0">
                  <a:moveTo>
                    <a:pt x="5658" y="0"/>
                  </a:moveTo>
                  <a:cubicBezTo>
                    <a:pt x="4699" y="0"/>
                    <a:pt x="3748" y="64"/>
                    <a:pt x="2815" y="196"/>
                  </a:cubicBezTo>
                  <a:cubicBezTo>
                    <a:pt x="2084" y="3617"/>
                    <a:pt x="1151" y="6945"/>
                    <a:pt x="420" y="10365"/>
                  </a:cubicBezTo>
                  <a:cubicBezTo>
                    <a:pt x="0" y="12309"/>
                    <a:pt x="638" y="14377"/>
                    <a:pt x="1882" y="15948"/>
                  </a:cubicBezTo>
                  <a:cubicBezTo>
                    <a:pt x="3126" y="17503"/>
                    <a:pt x="5070" y="18482"/>
                    <a:pt x="7060" y="18544"/>
                  </a:cubicBezTo>
                  <a:cubicBezTo>
                    <a:pt x="7402" y="19757"/>
                    <a:pt x="7666" y="21001"/>
                    <a:pt x="8024" y="22198"/>
                  </a:cubicBezTo>
                  <a:cubicBezTo>
                    <a:pt x="7106" y="22680"/>
                    <a:pt x="6205" y="23147"/>
                    <a:pt x="5272" y="23629"/>
                  </a:cubicBezTo>
                  <a:cubicBezTo>
                    <a:pt x="7035" y="26300"/>
                    <a:pt x="10161" y="27933"/>
                    <a:pt x="13315" y="27933"/>
                  </a:cubicBezTo>
                  <a:cubicBezTo>
                    <a:pt x="13943" y="27933"/>
                    <a:pt x="14572" y="27868"/>
                    <a:pt x="15192" y="27734"/>
                  </a:cubicBezTo>
                  <a:cubicBezTo>
                    <a:pt x="18940" y="26925"/>
                    <a:pt x="21987" y="23489"/>
                    <a:pt x="22578" y="19695"/>
                  </a:cubicBezTo>
                  <a:cubicBezTo>
                    <a:pt x="21676" y="19633"/>
                    <a:pt x="20728" y="19571"/>
                    <a:pt x="19826" y="19493"/>
                  </a:cubicBezTo>
                  <a:cubicBezTo>
                    <a:pt x="19515" y="18171"/>
                    <a:pt x="19251" y="16787"/>
                    <a:pt x="18955" y="15450"/>
                  </a:cubicBezTo>
                  <a:lnTo>
                    <a:pt x="18955" y="15450"/>
                  </a:lnTo>
                  <a:cubicBezTo>
                    <a:pt x="19136" y="15477"/>
                    <a:pt x="19318" y="15490"/>
                    <a:pt x="19501" y="15490"/>
                  </a:cubicBezTo>
                  <a:cubicBezTo>
                    <a:pt x="20794" y="15490"/>
                    <a:pt x="22089" y="14832"/>
                    <a:pt x="22811" y="13755"/>
                  </a:cubicBezTo>
                  <a:cubicBezTo>
                    <a:pt x="23651" y="12527"/>
                    <a:pt x="23713" y="10832"/>
                    <a:pt x="22982" y="9541"/>
                  </a:cubicBezTo>
                  <a:cubicBezTo>
                    <a:pt x="22289" y="8342"/>
                    <a:pt x="20896" y="7680"/>
                    <a:pt x="19517" y="7680"/>
                  </a:cubicBezTo>
                  <a:cubicBezTo>
                    <a:pt x="19413" y="7680"/>
                    <a:pt x="19308" y="7683"/>
                    <a:pt x="19204" y="7691"/>
                  </a:cubicBezTo>
                  <a:cubicBezTo>
                    <a:pt x="18644" y="8717"/>
                    <a:pt x="18084" y="9619"/>
                    <a:pt x="17525" y="10630"/>
                  </a:cubicBezTo>
                  <a:cubicBezTo>
                    <a:pt x="17229" y="8018"/>
                    <a:pt x="16918" y="5390"/>
                    <a:pt x="16623" y="2762"/>
                  </a:cubicBezTo>
                  <a:cubicBezTo>
                    <a:pt x="13347" y="1000"/>
                    <a:pt x="9447" y="0"/>
                    <a:pt x="5658" y="0"/>
                  </a:cubicBez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6102150" y="-264800"/>
              <a:ext cx="31525" cy="31525"/>
            </a:xfrm>
            <a:custGeom>
              <a:avLst/>
              <a:gdLst/>
              <a:ahLst/>
              <a:cxnLst/>
              <a:rect l="l" t="t" r="r" b="b"/>
              <a:pathLst>
                <a:path w="1261" h="1261" extrusionOk="0">
                  <a:moveTo>
                    <a:pt x="623" y="1"/>
                  </a:moveTo>
                  <a:cubicBezTo>
                    <a:pt x="281" y="1"/>
                    <a:pt x="1" y="296"/>
                    <a:pt x="1" y="638"/>
                  </a:cubicBezTo>
                  <a:cubicBezTo>
                    <a:pt x="1" y="981"/>
                    <a:pt x="281" y="1260"/>
                    <a:pt x="623" y="1260"/>
                  </a:cubicBezTo>
                  <a:cubicBezTo>
                    <a:pt x="980" y="1260"/>
                    <a:pt x="1260" y="981"/>
                    <a:pt x="1260" y="638"/>
                  </a:cubicBezTo>
                  <a:cubicBezTo>
                    <a:pt x="1260" y="281"/>
                    <a:pt x="980" y="1"/>
                    <a:pt x="623" y="1"/>
                  </a:cubicBez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5878250" y="-288125"/>
              <a:ext cx="31125" cy="31125"/>
            </a:xfrm>
            <a:custGeom>
              <a:avLst/>
              <a:gdLst/>
              <a:ahLst/>
              <a:cxnLst/>
              <a:rect l="l" t="t" r="r" b="b"/>
              <a:pathLst>
                <a:path w="1245" h="1245" extrusionOk="0">
                  <a:moveTo>
                    <a:pt x="622" y="1"/>
                  </a:moveTo>
                  <a:cubicBezTo>
                    <a:pt x="280" y="1"/>
                    <a:pt x="0" y="281"/>
                    <a:pt x="0" y="623"/>
                  </a:cubicBezTo>
                  <a:cubicBezTo>
                    <a:pt x="0" y="965"/>
                    <a:pt x="280" y="1245"/>
                    <a:pt x="622" y="1245"/>
                  </a:cubicBezTo>
                  <a:cubicBezTo>
                    <a:pt x="964" y="1245"/>
                    <a:pt x="1244" y="965"/>
                    <a:pt x="1244" y="623"/>
                  </a:cubicBezTo>
                  <a:cubicBezTo>
                    <a:pt x="1244" y="281"/>
                    <a:pt x="964" y="1"/>
                    <a:pt x="622" y="1"/>
                  </a:cubicBez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2"/>
            <p:cNvSpPr/>
            <p:nvPr/>
          </p:nvSpPr>
          <p:spPr>
            <a:xfrm>
              <a:off x="5858025" y="-375200"/>
              <a:ext cx="92150" cy="35800"/>
            </a:xfrm>
            <a:custGeom>
              <a:avLst/>
              <a:gdLst/>
              <a:ahLst/>
              <a:cxnLst/>
              <a:rect l="l" t="t" r="r" b="b"/>
              <a:pathLst>
                <a:path w="3686" h="1432" fill="none" extrusionOk="0">
                  <a:moveTo>
                    <a:pt x="1" y="1183"/>
                  </a:moveTo>
                  <a:cubicBezTo>
                    <a:pt x="327" y="467"/>
                    <a:pt x="1136" y="1"/>
                    <a:pt x="1929" y="63"/>
                  </a:cubicBezTo>
                  <a:cubicBezTo>
                    <a:pt x="2706" y="110"/>
                    <a:pt x="3437" y="685"/>
                    <a:pt x="3686" y="143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2"/>
            <p:cNvSpPr/>
            <p:nvPr/>
          </p:nvSpPr>
          <p:spPr>
            <a:xfrm>
              <a:off x="5975825" y="-280725"/>
              <a:ext cx="26450" cy="61050"/>
            </a:xfrm>
            <a:custGeom>
              <a:avLst/>
              <a:gdLst/>
              <a:ahLst/>
              <a:cxnLst/>
              <a:rect l="l" t="t" r="r" b="b"/>
              <a:pathLst>
                <a:path w="1058" h="2442" fill="none" extrusionOk="0">
                  <a:moveTo>
                    <a:pt x="575" y="0"/>
                  </a:moveTo>
                  <a:cubicBezTo>
                    <a:pt x="389" y="809"/>
                    <a:pt x="187" y="1633"/>
                    <a:pt x="0" y="2442"/>
                  </a:cubicBezTo>
                  <a:cubicBezTo>
                    <a:pt x="358" y="2364"/>
                    <a:pt x="715" y="2286"/>
                    <a:pt x="1057" y="2208"/>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2"/>
            <p:cNvSpPr/>
            <p:nvPr/>
          </p:nvSpPr>
          <p:spPr>
            <a:xfrm>
              <a:off x="6028300" y="-197925"/>
              <a:ext cx="47050" cy="24125"/>
            </a:xfrm>
            <a:custGeom>
              <a:avLst/>
              <a:gdLst/>
              <a:ahLst/>
              <a:cxnLst/>
              <a:rect l="l" t="t" r="r" b="b"/>
              <a:pathLst>
                <a:path w="1882" h="965" fill="none" extrusionOk="0">
                  <a:moveTo>
                    <a:pt x="0" y="358"/>
                  </a:moveTo>
                  <a:cubicBezTo>
                    <a:pt x="187" y="731"/>
                    <a:pt x="653" y="964"/>
                    <a:pt x="1073" y="887"/>
                  </a:cubicBezTo>
                  <a:cubicBezTo>
                    <a:pt x="1493" y="809"/>
                    <a:pt x="1851" y="436"/>
                    <a:pt x="1882" y="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2"/>
            <p:cNvSpPr/>
            <p:nvPr/>
          </p:nvSpPr>
          <p:spPr>
            <a:xfrm>
              <a:off x="6082325" y="-333200"/>
              <a:ext cx="68050" cy="5450"/>
            </a:xfrm>
            <a:custGeom>
              <a:avLst/>
              <a:gdLst/>
              <a:ahLst/>
              <a:cxnLst/>
              <a:rect l="l" t="t" r="r" b="b"/>
              <a:pathLst>
                <a:path w="2722" h="218" fill="none" extrusionOk="0">
                  <a:moveTo>
                    <a:pt x="1" y="218"/>
                  </a:moveTo>
                  <a:cubicBezTo>
                    <a:pt x="902" y="156"/>
                    <a:pt x="1820" y="78"/>
                    <a:pt x="2722" y="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2"/>
            <p:cNvSpPr/>
            <p:nvPr/>
          </p:nvSpPr>
          <p:spPr>
            <a:xfrm>
              <a:off x="6276700" y="-234075"/>
              <a:ext cx="52500" cy="15950"/>
            </a:xfrm>
            <a:custGeom>
              <a:avLst/>
              <a:gdLst/>
              <a:ahLst/>
              <a:cxnLst/>
              <a:rect l="l" t="t" r="r" b="b"/>
              <a:pathLst>
                <a:path w="2100" h="638" fill="none" extrusionOk="0">
                  <a:moveTo>
                    <a:pt x="0" y="638"/>
                  </a:moveTo>
                  <a:lnTo>
                    <a:pt x="2099" y="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2"/>
            <p:cNvSpPr/>
            <p:nvPr/>
          </p:nvSpPr>
          <p:spPr>
            <a:xfrm>
              <a:off x="5975025" y="-69650"/>
              <a:ext cx="179625" cy="50950"/>
            </a:xfrm>
            <a:custGeom>
              <a:avLst/>
              <a:gdLst/>
              <a:ahLst/>
              <a:cxnLst/>
              <a:rect l="l" t="t" r="r" b="b"/>
              <a:pathLst>
                <a:path w="7185" h="2038" fill="none" extrusionOk="0">
                  <a:moveTo>
                    <a:pt x="1" y="1369"/>
                  </a:moveTo>
                  <a:cubicBezTo>
                    <a:pt x="2427" y="2038"/>
                    <a:pt x="5163" y="1509"/>
                    <a:pt x="7185"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2"/>
            <p:cNvSpPr/>
            <p:nvPr/>
          </p:nvSpPr>
          <p:spPr>
            <a:xfrm>
              <a:off x="5779900" y="-626300"/>
              <a:ext cx="562525" cy="289225"/>
            </a:xfrm>
            <a:custGeom>
              <a:avLst/>
              <a:gdLst/>
              <a:ahLst/>
              <a:cxnLst/>
              <a:rect l="l" t="t" r="r" b="b"/>
              <a:pathLst>
                <a:path w="22501" h="11569" extrusionOk="0">
                  <a:moveTo>
                    <a:pt x="11494" y="0"/>
                  </a:moveTo>
                  <a:cubicBezTo>
                    <a:pt x="9801" y="0"/>
                    <a:pt x="8108" y="346"/>
                    <a:pt x="6562" y="1042"/>
                  </a:cubicBezTo>
                  <a:cubicBezTo>
                    <a:pt x="3452" y="2441"/>
                    <a:pt x="995" y="5225"/>
                    <a:pt x="0" y="8490"/>
                  </a:cubicBezTo>
                  <a:lnTo>
                    <a:pt x="7137" y="9501"/>
                  </a:lnTo>
                  <a:cubicBezTo>
                    <a:pt x="7402" y="8568"/>
                    <a:pt x="7853" y="7681"/>
                    <a:pt x="8490" y="6935"/>
                  </a:cubicBezTo>
                  <a:lnTo>
                    <a:pt x="8490" y="6935"/>
                  </a:lnTo>
                  <a:cubicBezTo>
                    <a:pt x="8428" y="7853"/>
                    <a:pt x="8381" y="8754"/>
                    <a:pt x="8319" y="9672"/>
                  </a:cubicBezTo>
                  <a:lnTo>
                    <a:pt x="21707" y="11569"/>
                  </a:lnTo>
                  <a:cubicBezTo>
                    <a:pt x="22500" y="9563"/>
                    <a:pt x="22236" y="7215"/>
                    <a:pt x="21210" y="5318"/>
                  </a:cubicBezTo>
                  <a:cubicBezTo>
                    <a:pt x="20183" y="3421"/>
                    <a:pt x="18442" y="1959"/>
                    <a:pt x="16483" y="1058"/>
                  </a:cubicBezTo>
                  <a:cubicBezTo>
                    <a:pt x="14919" y="354"/>
                    <a:pt x="13206" y="0"/>
                    <a:pt x="11494" y="0"/>
                  </a:cubicBez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2"/>
            <p:cNvSpPr/>
            <p:nvPr/>
          </p:nvSpPr>
          <p:spPr>
            <a:xfrm>
              <a:off x="5741800" y="-630575"/>
              <a:ext cx="441625" cy="207200"/>
            </a:xfrm>
            <a:custGeom>
              <a:avLst/>
              <a:gdLst/>
              <a:ahLst/>
              <a:cxnLst/>
              <a:rect l="l" t="t" r="r" b="b"/>
              <a:pathLst>
                <a:path w="17665" h="8288" fill="none" extrusionOk="0">
                  <a:moveTo>
                    <a:pt x="0" y="8288"/>
                  </a:moveTo>
                  <a:cubicBezTo>
                    <a:pt x="1415" y="5085"/>
                    <a:pt x="4152" y="2488"/>
                    <a:pt x="7433" y="1244"/>
                  </a:cubicBezTo>
                  <a:cubicBezTo>
                    <a:pt x="10714" y="0"/>
                    <a:pt x="14477" y="125"/>
                    <a:pt x="17664" y="1586"/>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Google Shape;299;p33">
            <a:extLst>
              <a:ext uri="{FF2B5EF4-FFF2-40B4-BE49-F238E27FC236}">
                <a16:creationId xmlns:a16="http://schemas.microsoft.com/office/drawing/2014/main" id="{48F178F8-64B3-9295-6CD7-22570806BD0A}"/>
              </a:ext>
            </a:extLst>
          </p:cNvPr>
          <p:cNvGraphicFramePr/>
          <p:nvPr>
            <p:extLst>
              <p:ext uri="{D42A27DB-BD31-4B8C-83A1-F6EECF244321}">
                <p14:modId xmlns:p14="http://schemas.microsoft.com/office/powerpoint/2010/main" val="4133477278"/>
              </p:ext>
            </p:extLst>
          </p:nvPr>
        </p:nvGraphicFramePr>
        <p:xfrm>
          <a:off x="698387" y="2255915"/>
          <a:ext cx="2908588" cy="2102990"/>
        </p:xfrm>
        <a:graphic>
          <a:graphicData uri="http://schemas.openxmlformats.org/drawingml/2006/table">
            <a:tbl>
              <a:tblPr>
                <a:noFill/>
                <a:tableStyleId>{89EE3199-4237-4FE9-A3EE-267E302F1D66}</a:tableStyleId>
              </a:tblPr>
              <a:tblGrid>
                <a:gridCol w="2908588">
                  <a:extLst>
                    <a:ext uri="{9D8B030D-6E8A-4147-A177-3AD203B41FA5}">
                      <a16:colId xmlns:a16="http://schemas.microsoft.com/office/drawing/2014/main" val="20000"/>
                    </a:ext>
                  </a:extLst>
                </a:gridCol>
              </a:tblGrid>
              <a:tr h="350500">
                <a:tc>
                  <a:txBody>
                    <a:bodyPr/>
                    <a:lstStyle/>
                    <a:p>
                      <a:pPr marL="0" lvl="0" indent="0" algn="l" rtl="0">
                        <a:spcBef>
                          <a:spcPts val="0"/>
                        </a:spcBef>
                        <a:spcAft>
                          <a:spcPts val="0"/>
                        </a:spcAft>
                        <a:buNone/>
                      </a:pPr>
                      <a:r>
                        <a:rPr lang="en-US" sz="1100" b="1" u="sng" dirty="0">
                          <a:solidFill>
                            <a:schemeClr val="hlink"/>
                          </a:solidFill>
                          <a:latin typeface="Mukta Bold"/>
                          <a:ea typeface="Mukta Bold"/>
                          <a:cs typeface="Mukta Bold"/>
                          <a:sym typeface="Mukta"/>
                        </a:rPr>
                        <a:t>Data Acquisition</a:t>
                      </a:r>
                      <a:endParaRPr sz="1100" b="1" u="sng" dirty="0">
                        <a:solidFill>
                          <a:schemeClr val="dk1"/>
                        </a:solidFill>
                        <a:latin typeface="Mukta Bold"/>
                        <a:ea typeface="Mukta Bold"/>
                        <a:cs typeface="Mukta Bold"/>
                        <a:sym typeface="Mukta"/>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US" sz="1100" b="1" u="sng" dirty="0">
                          <a:solidFill>
                            <a:schemeClr val="hlink"/>
                          </a:solidFill>
                          <a:latin typeface="Mukta Bold"/>
                          <a:ea typeface="Mukta Bold"/>
                          <a:cs typeface="Mukta Bold"/>
                          <a:sym typeface="Mukta"/>
                        </a:rPr>
                        <a:t>Data Linkage</a:t>
                      </a:r>
                      <a:endParaRPr sz="1100" b="1" dirty="0">
                        <a:solidFill>
                          <a:schemeClr val="dk1"/>
                        </a:solidFill>
                        <a:latin typeface="Mukta Bold"/>
                        <a:ea typeface="Mukta Bold"/>
                        <a:cs typeface="Mukta Bold"/>
                        <a:sym typeface="Mukta"/>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US" sz="1100" b="1" u="sng" dirty="0">
                          <a:solidFill>
                            <a:schemeClr val="hlink"/>
                          </a:solidFill>
                          <a:latin typeface="Mukta Bold"/>
                          <a:ea typeface="Mukta Bold"/>
                          <a:cs typeface="Mukta Bold"/>
                          <a:sym typeface="Mukta"/>
                        </a:rPr>
                        <a:t>Dashboard Creation</a:t>
                      </a:r>
                      <a:endParaRPr sz="1100" b="1" dirty="0">
                        <a:solidFill>
                          <a:schemeClr val="dk1"/>
                        </a:solidFill>
                        <a:latin typeface="Mukta Bold"/>
                        <a:ea typeface="Mukta Bold"/>
                        <a:cs typeface="Mukta Bold"/>
                        <a:sym typeface="Mukta"/>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US" sz="1100" b="1" u="sng" dirty="0">
                          <a:solidFill>
                            <a:schemeClr val="hlink"/>
                          </a:solidFill>
                          <a:latin typeface="Mukta Bold"/>
                          <a:ea typeface="Mukta Bold"/>
                          <a:cs typeface="Mukta Bold"/>
                          <a:sym typeface="Mukta"/>
                        </a:rPr>
                        <a:t>Outcomes of the Stakeholder Requirements</a:t>
                      </a:r>
                      <a:endParaRPr sz="1100" b="1" dirty="0">
                        <a:solidFill>
                          <a:schemeClr val="dk1"/>
                        </a:solidFill>
                        <a:latin typeface="Mukta Bold"/>
                        <a:ea typeface="Mukta Bold"/>
                        <a:cs typeface="Mukta Bold"/>
                        <a:sym typeface="Mukta"/>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US" sz="1100" b="1" u="sng" dirty="0">
                          <a:solidFill>
                            <a:schemeClr val="hlink"/>
                          </a:solidFill>
                          <a:latin typeface="Mukta Bold"/>
                          <a:ea typeface="Mukta Bold"/>
                          <a:cs typeface="Mukta Bold"/>
                          <a:sym typeface="Mukta"/>
                        </a:rPr>
                        <a:t>Risks Surrounding the Development</a:t>
                      </a:r>
                      <a:endParaRPr sz="1100" b="1" dirty="0">
                        <a:solidFill>
                          <a:schemeClr val="dk1"/>
                        </a:solidFill>
                        <a:latin typeface="Mukta Bold"/>
                        <a:ea typeface="Mukta Bold"/>
                        <a:cs typeface="Mukta Bold"/>
                        <a:sym typeface="Mukta"/>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286225">
                <a:tc>
                  <a:txBody>
                    <a:bodyPr/>
                    <a:lstStyle/>
                    <a:p>
                      <a:pPr marL="0" marR="0" lvl="0" indent="0" algn="l" rtl="0">
                        <a:lnSpc>
                          <a:spcPct val="100000"/>
                        </a:lnSpc>
                        <a:spcBef>
                          <a:spcPts val="0"/>
                        </a:spcBef>
                        <a:spcAft>
                          <a:spcPts val="0"/>
                        </a:spcAft>
                        <a:buClr>
                          <a:srgbClr val="000000"/>
                        </a:buClr>
                        <a:buFont typeface="Arial"/>
                        <a:buNone/>
                      </a:pPr>
                      <a:r>
                        <a:rPr lang="en-US" sz="1100" b="1" i="0" u="sng" strike="noStrike" cap="none" dirty="0">
                          <a:solidFill>
                            <a:schemeClr val="hlink"/>
                          </a:solidFill>
                          <a:latin typeface="Mukta Bold"/>
                          <a:ea typeface="Mukta Bold"/>
                          <a:cs typeface="Mukta Bold"/>
                          <a:sym typeface="Mukta"/>
                        </a:rPr>
                        <a:t>Reflection</a:t>
                      </a:r>
                      <a:endParaRPr sz="1100" b="1" i="0" u="sng" strike="noStrike" cap="none" dirty="0">
                        <a:solidFill>
                          <a:schemeClr val="hlink"/>
                        </a:solidFill>
                        <a:latin typeface="Mukta Bold"/>
                        <a:ea typeface="Mukta Bold"/>
                        <a:cs typeface="Mukta Bold"/>
                        <a:sym typeface="Mukta"/>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46"/>
          <p:cNvSpPr txBox="1">
            <a:spLocks noGrp="1"/>
          </p:cNvSpPr>
          <p:nvPr>
            <p:ph type="title"/>
          </p:nvPr>
        </p:nvSpPr>
        <p:spPr>
          <a:xfrm>
            <a:off x="814299" y="316141"/>
            <a:ext cx="794521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Outcomes of the Stakeholder Requirements</a:t>
            </a:r>
            <a:br>
              <a:rPr lang="en-US" sz="2800" dirty="0"/>
            </a:br>
            <a:endParaRPr lang="en-US" sz="2800" dirty="0"/>
          </a:p>
        </p:txBody>
      </p:sp>
      <p:grpSp>
        <p:nvGrpSpPr>
          <p:cNvPr id="1276" name="Google Shape;1276;p46"/>
          <p:cNvGrpSpPr/>
          <p:nvPr/>
        </p:nvGrpSpPr>
        <p:grpSpPr>
          <a:xfrm>
            <a:off x="8169069" y="1142271"/>
            <a:ext cx="612650" cy="786425"/>
            <a:chOff x="6621900" y="-863825"/>
            <a:chExt cx="612650" cy="786425"/>
          </a:xfrm>
        </p:grpSpPr>
        <p:sp>
          <p:nvSpPr>
            <p:cNvPr id="1277" name="Google Shape;1277;p46"/>
            <p:cNvSpPr/>
            <p:nvPr/>
          </p:nvSpPr>
          <p:spPr>
            <a:xfrm>
              <a:off x="6637050" y="-603375"/>
              <a:ext cx="180775" cy="396150"/>
            </a:xfrm>
            <a:custGeom>
              <a:avLst/>
              <a:gdLst/>
              <a:ahLst/>
              <a:cxnLst/>
              <a:rect l="l" t="t" r="r" b="b"/>
              <a:pathLst>
                <a:path w="7231" h="15846" extrusionOk="0">
                  <a:moveTo>
                    <a:pt x="1" y="1"/>
                  </a:moveTo>
                  <a:lnTo>
                    <a:pt x="1" y="12222"/>
                  </a:lnTo>
                  <a:cubicBezTo>
                    <a:pt x="1" y="14228"/>
                    <a:pt x="1618" y="15845"/>
                    <a:pt x="3623" y="15845"/>
                  </a:cubicBezTo>
                  <a:cubicBezTo>
                    <a:pt x="5614" y="15845"/>
                    <a:pt x="7231" y="14228"/>
                    <a:pt x="7231" y="12222"/>
                  </a:cubicBezTo>
                  <a:lnTo>
                    <a:pt x="7231" y="1"/>
                  </a:ln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6"/>
            <p:cNvSpPr/>
            <p:nvPr/>
          </p:nvSpPr>
          <p:spPr>
            <a:xfrm>
              <a:off x="6637050" y="-839725"/>
              <a:ext cx="180775" cy="632500"/>
            </a:xfrm>
            <a:custGeom>
              <a:avLst/>
              <a:gdLst/>
              <a:ahLst/>
              <a:cxnLst/>
              <a:rect l="l" t="t" r="r" b="b"/>
              <a:pathLst>
                <a:path w="7231" h="25300" fill="none" extrusionOk="0">
                  <a:moveTo>
                    <a:pt x="3623" y="25299"/>
                  </a:moveTo>
                  <a:lnTo>
                    <a:pt x="3623" y="25299"/>
                  </a:lnTo>
                  <a:cubicBezTo>
                    <a:pt x="5614" y="25299"/>
                    <a:pt x="7231" y="23682"/>
                    <a:pt x="7231" y="21676"/>
                  </a:cubicBezTo>
                  <a:lnTo>
                    <a:pt x="7231" y="1"/>
                  </a:lnTo>
                  <a:lnTo>
                    <a:pt x="1" y="1"/>
                  </a:lnTo>
                  <a:lnTo>
                    <a:pt x="1" y="21676"/>
                  </a:lnTo>
                  <a:cubicBezTo>
                    <a:pt x="1" y="23682"/>
                    <a:pt x="1618" y="25299"/>
                    <a:pt x="3623" y="25299"/>
                  </a:cubicBezTo>
                  <a:close/>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6"/>
            <p:cNvSpPr/>
            <p:nvPr/>
          </p:nvSpPr>
          <p:spPr>
            <a:xfrm>
              <a:off x="6621900" y="-863825"/>
              <a:ext cx="211100" cy="49000"/>
            </a:xfrm>
            <a:custGeom>
              <a:avLst/>
              <a:gdLst/>
              <a:ahLst/>
              <a:cxnLst/>
              <a:rect l="l" t="t" r="r" b="b"/>
              <a:pathLst>
                <a:path w="8444" h="1960" extrusionOk="0">
                  <a:moveTo>
                    <a:pt x="622" y="1"/>
                  </a:moveTo>
                  <a:cubicBezTo>
                    <a:pt x="280" y="1"/>
                    <a:pt x="0" y="281"/>
                    <a:pt x="0" y="623"/>
                  </a:cubicBezTo>
                  <a:lnTo>
                    <a:pt x="0" y="1338"/>
                  </a:lnTo>
                  <a:cubicBezTo>
                    <a:pt x="0" y="1680"/>
                    <a:pt x="280" y="1960"/>
                    <a:pt x="622" y="1960"/>
                  </a:cubicBezTo>
                  <a:lnTo>
                    <a:pt x="7821" y="1960"/>
                  </a:lnTo>
                  <a:cubicBezTo>
                    <a:pt x="8163" y="1960"/>
                    <a:pt x="8443" y="1680"/>
                    <a:pt x="8443" y="1338"/>
                  </a:cubicBezTo>
                  <a:lnTo>
                    <a:pt x="8443" y="623"/>
                  </a:lnTo>
                  <a:cubicBezTo>
                    <a:pt x="8443" y="281"/>
                    <a:pt x="8163" y="1"/>
                    <a:pt x="7821" y="1"/>
                  </a:cubicBez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6"/>
            <p:cNvSpPr/>
            <p:nvPr/>
          </p:nvSpPr>
          <p:spPr>
            <a:xfrm>
              <a:off x="6677100" y="-725825"/>
              <a:ext cx="25" cy="320725"/>
            </a:xfrm>
            <a:custGeom>
              <a:avLst/>
              <a:gdLst/>
              <a:ahLst/>
              <a:cxnLst/>
              <a:rect l="l" t="t" r="r" b="b"/>
              <a:pathLst>
                <a:path w="1" h="12829" fill="none" extrusionOk="0">
                  <a:moveTo>
                    <a:pt x="0" y="1"/>
                  </a:moveTo>
                  <a:lnTo>
                    <a:pt x="0" y="12829"/>
                  </a:ln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6"/>
            <p:cNvSpPr/>
            <p:nvPr/>
          </p:nvSpPr>
          <p:spPr>
            <a:xfrm>
              <a:off x="6767675" y="-694325"/>
              <a:ext cx="50150" cy="25"/>
            </a:xfrm>
            <a:custGeom>
              <a:avLst/>
              <a:gdLst/>
              <a:ahLst/>
              <a:cxnLst/>
              <a:rect l="l" t="t" r="r" b="b"/>
              <a:pathLst>
                <a:path w="2006" h="1" fill="none" extrusionOk="0">
                  <a:moveTo>
                    <a:pt x="0" y="0"/>
                  </a:moveTo>
                  <a:lnTo>
                    <a:pt x="2006" y="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6"/>
            <p:cNvSpPr/>
            <p:nvPr/>
          </p:nvSpPr>
          <p:spPr>
            <a:xfrm>
              <a:off x="6767675" y="-565675"/>
              <a:ext cx="55600" cy="25"/>
            </a:xfrm>
            <a:custGeom>
              <a:avLst/>
              <a:gdLst/>
              <a:ahLst/>
              <a:cxnLst/>
              <a:rect l="l" t="t" r="r" b="b"/>
              <a:pathLst>
                <a:path w="2224" h="1" fill="none" extrusionOk="0">
                  <a:moveTo>
                    <a:pt x="0" y="1"/>
                  </a:moveTo>
                  <a:lnTo>
                    <a:pt x="2224" y="1"/>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6"/>
            <p:cNvSpPr/>
            <p:nvPr/>
          </p:nvSpPr>
          <p:spPr>
            <a:xfrm>
              <a:off x="6786325" y="-498025"/>
              <a:ext cx="31500" cy="25"/>
            </a:xfrm>
            <a:custGeom>
              <a:avLst/>
              <a:gdLst/>
              <a:ahLst/>
              <a:cxnLst/>
              <a:rect l="l" t="t" r="r" b="b"/>
              <a:pathLst>
                <a:path w="1260" h="1" fill="none" extrusionOk="0">
                  <a:moveTo>
                    <a:pt x="0" y="0"/>
                  </a:moveTo>
                  <a:lnTo>
                    <a:pt x="1260" y="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6"/>
            <p:cNvSpPr/>
            <p:nvPr/>
          </p:nvSpPr>
          <p:spPr>
            <a:xfrm>
              <a:off x="6723350" y="-298600"/>
              <a:ext cx="59900" cy="50150"/>
            </a:xfrm>
            <a:custGeom>
              <a:avLst/>
              <a:gdLst/>
              <a:ahLst/>
              <a:cxnLst/>
              <a:rect l="l" t="t" r="r" b="b"/>
              <a:pathLst>
                <a:path w="2396" h="2006" fill="none" extrusionOk="0">
                  <a:moveTo>
                    <a:pt x="0" y="1742"/>
                  </a:moveTo>
                  <a:cubicBezTo>
                    <a:pt x="1104" y="2006"/>
                    <a:pt x="2302" y="1120"/>
                    <a:pt x="2395" y="0"/>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6"/>
            <p:cNvSpPr/>
            <p:nvPr/>
          </p:nvSpPr>
          <p:spPr>
            <a:xfrm>
              <a:off x="7038600" y="-560225"/>
              <a:ext cx="180800" cy="482825"/>
            </a:xfrm>
            <a:custGeom>
              <a:avLst/>
              <a:gdLst/>
              <a:ahLst/>
              <a:cxnLst/>
              <a:rect l="l" t="t" r="r" b="b"/>
              <a:pathLst>
                <a:path w="7232" h="19313" extrusionOk="0">
                  <a:moveTo>
                    <a:pt x="1" y="1"/>
                  </a:moveTo>
                  <a:lnTo>
                    <a:pt x="1" y="15690"/>
                  </a:lnTo>
                  <a:cubicBezTo>
                    <a:pt x="1" y="17696"/>
                    <a:pt x="1618" y="19313"/>
                    <a:pt x="3608" y="19313"/>
                  </a:cubicBezTo>
                  <a:cubicBezTo>
                    <a:pt x="5614" y="19313"/>
                    <a:pt x="7231" y="17696"/>
                    <a:pt x="7231" y="15690"/>
                  </a:cubicBezTo>
                  <a:lnTo>
                    <a:pt x="7231" y="1"/>
                  </a:lnTo>
                  <a:close/>
                </a:path>
              </a:pathLst>
            </a:custGeom>
            <a:solidFill>
              <a:srgbClr val="EFD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6"/>
            <p:cNvSpPr/>
            <p:nvPr/>
          </p:nvSpPr>
          <p:spPr>
            <a:xfrm>
              <a:off x="7038600" y="-709875"/>
              <a:ext cx="180800" cy="632475"/>
            </a:xfrm>
            <a:custGeom>
              <a:avLst/>
              <a:gdLst/>
              <a:ahLst/>
              <a:cxnLst/>
              <a:rect l="l" t="t" r="r" b="b"/>
              <a:pathLst>
                <a:path w="7232" h="25299" fill="none" extrusionOk="0">
                  <a:moveTo>
                    <a:pt x="3608" y="25299"/>
                  </a:moveTo>
                  <a:lnTo>
                    <a:pt x="3608" y="25299"/>
                  </a:lnTo>
                  <a:cubicBezTo>
                    <a:pt x="5614" y="25299"/>
                    <a:pt x="7231" y="23682"/>
                    <a:pt x="7231" y="21676"/>
                  </a:cubicBezTo>
                  <a:lnTo>
                    <a:pt x="7231" y="0"/>
                  </a:lnTo>
                  <a:lnTo>
                    <a:pt x="1" y="0"/>
                  </a:lnTo>
                  <a:lnTo>
                    <a:pt x="1" y="21676"/>
                  </a:lnTo>
                  <a:cubicBezTo>
                    <a:pt x="1" y="23682"/>
                    <a:pt x="1618" y="25299"/>
                    <a:pt x="3608" y="25299"/>
                  </a:cubicBezTo>
                  <a:close/>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6"/>
            <p:cNvSpPr/>
            <p:nvPr/>
          </p:nvSpPr>
          <p:spPr>
            <a:xfrm>
              <a:off x="7023450" y="-733975"/>
              <a:ext cx="211100" cy="49000"/>
            </a:xfrm>
            <a:custGeom>
              <a:avLst/>
              <a:gdLst/>
              <a:ahLst/>
              <a:cxnLst/>
              <a:rect l="l" t="t" r="r" b="b"/>
              <a:pathLst>
                <a:path w="8444" h="1960" extrusionOk="0">
                  <a:moveTo>
                    <a:pt x="623" y="0"/>
                  </a:moveTo>
                  <a:cubicBezTo>
                    <a:pt x="280" y="0"/>
                    <a:pt x="1" y="280"/>
                    <a:pt x="1" y="622"/>
                  </a:cubicBezTo>
                  <a:lnTo>
                    <a:pt x="1" y="1337"/>
                  </a:lnTo>
                  <a:cubicBezTo>
                    <a:pt x="1" y="1679"/>
                    <a:pt x="280" y="1959"/>
                    <a:pt x="623" y="1959"/>
                  </a:cubicBezTo>
                  <a:lnTo>
                    <a:pt x="7806" y="1959"/>
                  </a:lnTo>
                  <a:cubicBezTo>
                    <a:pt x="8164" y="1959"/>
                    <a:pt x="8444" y="1679"/>
                    <a:pt x="8444" y="1337"/>
                  </a:cubicBezTo>
                  <a:lnTo>
                    <a:pt x="8444" y="622"/>
                  </a:lnTo>
                  <a:cubicBezTo>
                    <a:pt x="8444" y="280"/>
                    <a:pt x="8164" y="0"/>
                    <a:pt x="7806" y="0"/>
                  </a:cubicBez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6"/>
            <p:cNvSpPr/>
            <p:nvPr/>
          </p:nvSpPr>
          <p:spPr>
            <a:xfrm>
              <a:off x="7083700" y="-628650"/>
              <a:ext cx="25" cy="365450"/>
            </a:xfrm>
            <a:custGeom>
              <a:avLst/>
              <a:gdLst/>
              <a:ahLst/>
              <a:cxnLst/>
              <a:rect l="l" t="t" r="r" b="b"/>
              <a:pathLst>
                <a:path w="1" h="14618" fill="none" extrusionOk="0">
                  <a:moveTo>
                    <a:pt x="1" y="1"/>
                  </a:moveTo>
                  <a:lnTo>
                    <a:pt x="1" y="14617"/>
                  </a:ln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6"/>
            <p:cNvSpPr/>
            <p:nvPr/>
          </p:nvSpPr>
          <p:spPr>
            <a:xfrm>
              <a:off x="7159125" y="-468100"/>
              <a:ext cx="55225" cy="25"/>
            </a:xfrm>
            <a:custGeom>
              <a:avLst/>
              <a:gdLst/>
              <a:ahLst/>
              <a:cxnLst/>
              <a:rect l="l" t="t" r="r" b="b"/>
              <a:pathLst>
                <a:path w="2209" h="1" fill="none" extrusionOk="0">
                  <a:moveTo>
                    <a:pt x="0" y="1"/>
                  </a:moveTo>
                  <a:lnTo>
                    <a:pt x="2208" y="1"/>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6"/>
            <p:cNvSpPr/>
            <p:nvPr/>
          </p:nvSpPr>
          <p:spPr>
            <a:xfrm>
              <a:off x="7186725" y="-405900"/>
              <a:ext cx="32675" cy="25"/>
            </a:xfrm>
            <a:custGeom>
              <a:avLst/>
              <a:gdLst/>
              <a:ahLst/>
              <a:cxnLst/>
              <a:rect l="l" t="t" r="r" b="b"/>
              <a:pathLst>
                <a:path w="1307" h="1" fill="none" extrusionOk="0">
                  <a:moveTo>
                    <a:pt x="0" y="1"/>
                  </a:moveTo>
                  <a:lnTo>
                    <a:pt x="1306" y="1"/>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6"/>
            <p:cNvSpPr/>
            <p:nvPr/>
          </p:nvSpPr>
          <p:spPr>
            <a:xfrm>
              <a:off x="7186725" y="-337100"/>
              <a:ext cx="27625" cy="25"/>
            </a:xfrm>
            <a:custGeom>
              <a:avLst/>
              <a:gdLst/>
              <a:ahLst/>
              <a:cxnLst/>
              <a:rect l="l" t="t" r="r" b="b"/>
              <a:pathLst>
                <a:path w="1105" h="1" fill="none" extrusionOk="0">
                  <a:moveTo>
                    <a:pt x="0" y="1"/>
                  </a:moveTo>
                  <a:lnTo>
                    <a:pt x="1104" y="1"/>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727;p52">
            <a:extLst>
              <a:ext uri="{FF2B5EF4-FFF2-40B4-BE49-F238E27FC236}">
                <a16:creationId xmlns:a16="http://schemas.microsoft.com/office/drawing/2014/main" id="{B7751D31-76EF-C829-7FFF-199D5AFCE437}"/>
              </a:ext>
            </a:extLst>
          </p:cNvPr>
          <p:cNvGrpSpPr/>
          <p:nvPr/>
        </p:nvGrpSpPr>
        <p:grpSpPr>
          <a:xfrm>
            <a:off x="601618" y="387664"/>
            <a:ext cx="294964" cy="429654"/>
            <a:chOff x="6552000" y="1015625"/>
            <a:chExt cx="595325" cy="804750"/>
          </a:xfrm>
        </p:grpSpPr>
        <p:sp>
          <p:nvSpPr>
            <p:cNvPr id="3" name="Google Shape;1728;p52">
              <a:extLst>
                <a:ext uri="{FF2B5EF4-FFF2-40B4-BE49-F238E27FC236}">
                  <a16:creationId xmlns:a16="http://schemas.microsoft.com/office/drawing/2014/main" id="{4334A7C3-6CCF-9FF6-051A-97800194824B}"/>
                </a:ext>
              </a:extLst>
            </p:cNvPr>
            <p:cNvSpPr/>
            <p:nvPr/>
          </p:nvSpPr>
          <p:spPr>
            <a:xfrm>
              <a:off x="6552000" y="1015625"/>
              <a:ext cx="595325" cy="663600"/>
            </a:xfrm>
            <a:custGeom>
              <a:avLst/>
              <a:gdLst/>
              <a:ahLst/>
              <a:cxnLst/>
              <a:rect l="l" t="t" r="r" b="b"/>
              <a:pathLst>
                <a:path w="23813" h="26544" extrusionOk="0">
                  <a:moveTo>
                    <a:pt x="11991" y="1"/>
                  </a:moveTo>
                  <a:cubicBezTo>
                    <a:pt x="11222" y="1"/>
                    <a:pt x="10455" y="80"/>
                    <a:pt x="9704" y="243"/>
                  </a:cubicBezTo>
                  <a:cubicBezTo>
                    <a:pt x="5846" y="1076"/>
                    <a:pt x="2548" y="4041"/>
                    <a:pt x="1203" y="7756"/>
                  </a:cubicBezTo>
                  <a:cubicBezTo>
                    <a:pt x="0" y="11089"/>
                    <a:pt x="417" y="15042"/>
                    <a:pt x="2596" y="17840"/>
                  </a:cubicBezTo>
                  <a:cubicBezTo>
                    <a:pt x="4596" y="20412"/>
                    <a:pt x="7870" y="21746"/>
                    <a:pt x="11145" y="21781"/>
                  </a:cubicBezTo>
                  <a:cubicBezTo>
                    <a:pt x="11799" y="23472"/>
                    <a:pt x="12657" y="25079"/>
                    <a:pt x="13716" y="26544"/>
                  </a:cubicBezTo>
                  <a:cubicBezTo>
                    <a:pt x="16098" y="25960"/>
                    <a:pt x="18431" y="25198"/>
                    <a:pt x="20705" y="24270"/>
                  </a:cubicBezTo>
                  <a:cubicBezTo>
                    <a:pt x="20301" y="22436"/>
                    <a:pt x="19836" y="20614"/>
                    <a:pt x="19312" y="18817"/>
                  </a:cubicBezTo>
                  <a:cubicBezTo>
                    <a:pt x="20598" y="17721"/>
                    <a:pt x="21634" y="16364"/>
                    <a:pt x="22289" y="14804"/>
                  </a:cubicBezTo>
                  <a:cubicBezTo>
                    <a:pt x="23813" y="11161"/>
                    <a:pt x="23039" y="6696"/>
                    <a:pt x="20432" y="3731"/>
                  </a:cubicBezTo>
                  <a:cubicBezTo>
                    <a:pt x="18333" y="1346"/>
                    <a:pt x="15156" y="1"/>
                    <a:pt x="11991" y="1"/>
                  </a:cubicBez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29;p52">
              <a:extLst>
                <a:ext uri="{FF2B5EF4-FFF2-40B4-BE49-F238E27FC236}">
                  <a16:creationId xmlns:a16="http://schemas.microsoft.com/office/drawing/2014/main" id="{42D11CF5-E59E-68A5-B82C-820207195507}"/>
                </a:ext>
              </a:extLst>
            </p:cNvPr>
            <p:cNvSpPr/>
            <p:nvPr/>
          </p:nvSpPr>
          <p:spPr>
            <a:xfrm>
              <a:off x="6913350" y="1653525"/>
              <a:ext cx="181300" cy="83825"/>
            </a:xfrm>
            <a:custGeom>
              <a:avLst/>
              <a:gdLst/>
              <a:ahLst/>
              <a:cxnLst/>
              <a:rect l="l" t="t" r="r" b="b"/>
              <a:pathLst>
                <a:path w="7252" h="3353" extrusionOk="0">
                  <a:moveTo>
                    <a:pt x="6566" y="1"/>
                  </a:moveTo>
                  <a:cubicBezTo>
                    <a:pt x="6497" y="1"/>
                    <a:pt x="6427" y="13"/>
                    <a:pt x="6359" y="39"/>
                  </a:cubicBezTo>
                  <a:lnTo>
                    <a:pt x="477" y="2183"/>
                  </a:lnTo>
                  <a:cubicBezTo>
                    <a:pt x="167" y="2290"/>
                    <a:pt x="1" y="2635"/>
                    <a:pt x="120" y="2957"/>
                  </a:cubicBezTo>
                  <a:cubicBezTo>
                    <a:pt x="203" y="3198"/>
                    <a:pt x="431" y="3352"/>
                    <a:pt x="680" y="3352"/>
                  </a:cubicBezTo>
                  <a:cubicBezTo>
                    <a:pt x="751" y="3352"/>
                    <a:pt x="823" y="3340"/>
                    <a:pt x="894" y="3314"/>
                  </a:cubicBezTo>
                  <a:lnTo>
                    <a:pt x="6775" y="1171"/>
                  </a:lnTo>
                  <a:cubicBezTo>
                    <a:pt x="7085" y="1063"/>
                    <a:pt x="7251" y="718"/>
                    <a:pt x="7132" y="397"/>
                  </a:cubicBezTo>
                  <a:cubicBezTo>
                    <a:pt x="7040" y="155"/>
                    <a:pt x="6809" y="1"/>
                    <a:pt x="6566" y="1"/>
                  </a:cubicBezTo>
                  <a:close/>
                </a:path>
              </a:pathLst>
            </a:custGeom>
            <a:solidFill>
              <a:srgbClr val="74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30;p52">
              <a:extLst>
                <a:ext uri="{FF2B5EF4-FFF2-40B4-BE49-F238E27FC236}">
                  <a16:creationId xmlns:a16="http://schemas.microsoft.com/office/drawing/2014/main" id="{0841EAC6-FB16-102D-8BFD-D6ECD5080C23}"/>
                </a:ext>
              </a:extLst>
            </p:cNvPr>
            <p:cNvSpPr/>
            <p:nvPr/>
          </p:nvSpPr>
          <p:spPr>
            <a:xfrm>
              <a:off x="6941925" y="1682650"/>
              <a:ext cx="141425" cy="73325"/>
            </a:xfrm>
            <a:custGeom>
              <a:avLst/>
              <a:gdLst/>
              <a:ahLst/>
              <a:cxnLst/>
              <a:rect l="l" t="t" r="r" b="b"/>
              <a:pathLst>
                <a:path w="5657" h="2933" extrusionOk="0">
                  <a:moveTo>
                    <a:pt x="4806" y="0"/>
                  </a:moveTo>
                  <a:cubicBezTo>
                    <a:pt x="4724" y="0"/>
                    <a:pt x="4641" y="14"/>
                    <a:pt x="4561" y="41"/>
                  </a:cubicBezTo>
                  <a:lnTo>
                    <a:pt x="584" y="1494"/>
                  </a:lnTo>
                  <a:cubicBezTo>
                    <a:pt x="203" y="1637"/>
                    <a:pt x="1" y="2053"/>
                    <a:pt x="143" y="2446"/>
                  </a:cubicBezTo>
                  <a:cubicBezTo>
                    <a:pt x="255" y="2744"/>
                    <a:pt x="541" y="2933"/>
                    <a:pt x="843" y="2933"/>
                  </a:cubicBezTo>
                  <a:cubicBezTo>
                    <a:pt x="927" y="2933"/>
                    <a:pt x="1013" y="2918"/>
                    <a:pt x="1096" y="2887"/>
                  </a:cubicBezTo>
                  <a:lnTo>
                    <a:pt x="5073" y="1434"/>
                  </a:lnTo>
                  <a:cubicBezTo>
                    <a:pt x="5454" y="1303"/>
                    <a:pt x="5656" y="875"/>
                    <a:pt x="5513" y="494"/>
                  </a:cubicBezTo>
                  <a:cubicBezTo>
                    <a:pt x="5401" y="184"/>
                    <a:pt x="5111" y="0"/>
                    <a:pt x="4806" y="0"/>
                  </a:cubicBezTo>
                  <a:close/>
                </a:path>
              </a:pathLst>
            </a:custGeom>
            <a:solidFill>
              <a:srgbClr val="74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31;p52">
              <a:extLst>
                <a:ext uri="{FF2B5EF4-FFF2-40B4-BE49-F238E27FC236}">
                  <a16:creationId xmlns:a16="http://schemas.microsoft.com/office/drawing/2014/main" id="{45D1DE25-8ECF-05F4-B9FB-7AD11BD5FDBE}"/>
                </a:ext>
              </a:extLst>
            </p:cNvPr>
            <p:cNvSpPr/>
            <p:nvPr/>
          </p:nvSpPr>
          <p:spPr>
            <a:xfrm>
              <a:off x="6953250" y="1713600"/>
              <a:ext cx="141100" cy="73350"/>
            </a:xfrm>
            <a:custGeom>
              <a:avLst/>
              <a:gdLst/>
              <a:ahLst/>
              <a:cxnLst/>
              <a:rect l="l" t="t" r="r" b="b"/>
              <a:pathLst>
                <a:path w="5644" h="2934" extrusionOk="0">
                  <a:moveTo>
                    <a:pt x="4806" y="0"/>
                  </a:moveTo>
                  <a:cubicBezTo>
                    <a:pt x="4724" y="0"/>
                    <a:pt x="4641" y="14"/>
                    <a:pt x="4560" y="42"/>
                  </a:cubicBezTo>
                  <a:lnTo>
                    <a:pt x="583" y="1494"/>
                  </a:lnTo>
                  <a:cubicBezTo>
                    <a:pt x="202" y="1637"/>
                    <a:pt x="0" y="2054"/>
                    <a:pt x="143" y="2447"/>
                  </a:cubicBezTo>
                  <a:cubicBezTo>
                    <a:pt x="255" y="2744"/>
                    <a:pt x="534" y="2933"/>
                    <a:pt x="838" y="2933"/>
                  </a:cubicBezTo>
                  <a:cubicBezTo>
                    <a:pt x="923" y="2933"/>
                    <a:pt x="1010" y="2918"/>
                    <a:pt x="1095" y="2887"/>
                  </a:cubicBezTo>
                  <a:lnTo>
                    <a:pt x="5060" y="1435"/>
                  </a:lnTo>
                  <a:cubicBezTo>
                    <a:pt x="5453" y="1304"/>
                    <a:pt x="5644" y="875"/>
                    <a:pt x="5513" y="494"/>
                  </a:cubicBezTo>
                  <a:cubicBezTo>
                    <a:pt x="5400" y="184"/>
                    <a:pt x="5110" y="0"/>
                    <a:pt x="4806" y="0"/>
                  </a:cubicBezTo>
                  <a:close/>
                </a:path>
              </a:pathLst>
            </a:custGeom>
            <a:solidFill>
              <a:srgbClr val="74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32;p52">
              <a:extLst>
                <a:ext uri="{FF2B5EF4-FFF2-40B4-BE49-F238E27FC236}">
                  <a16:creationId xmlns:a16="http://schemas.microsoft.com/office/drawing/2014/main" id="{1304991B-852F-5379-8BA5-BC497354EA1A}"/>
                </a:ext>
              </a:extLst>
            </p:cNvPr>
            <p:cNvSpPr/>
            <p:nvPr/>
          </p:nvSpPr>
          <p:spPr>
            <a:xfrm>
              <a:off x="6964550" y="1744550"/>
              <a:ext cx="141100" cy="73350"/>
            </a:xfrm>
            <a:custGeom>
              <a:avLst/>
              <a:gdLst/>
              <a:ahLst/>
              <a:cxnLst/>
              <a:rect l="l" t="t" r="r" b="b"/>
              <a:pathLst>
                <a:path w="5644" h="2934" extrusionOk="0">
                  <a:moveTo>
                    <a:pt x="4806" y="1"/>
                  </a:moveTo>
                  <a:cubicBezTo>
                    <a:pt x="4724" y="1"/>
                    <a:pt x="4641" y="14"/>
                    <a:pt x="4561" y="42"/>
                  </a:cubicBezTo>
                  <a:lnTo>
                    <a:pt x="584" y="1494"/>
                  </a:lnTo>
                  <a:cubicBezTo>
                    <a:pt x="203" y="1637"/>
                    <a:pt x="0" y="2054"/>
                    <a:pt x="143" y="2447"/>
                  </a:cubicBezTo>
                  <a:cubicBezTo>
                    <a:pt x="255" y="2745"/>
                    <a:pt x="534" y="2933"/>
                    <a:pt x="838" y="2933"/>
                  </a:cubicBezTo>
                  <a:cubicBezTo>
                    <a:pt x="923" y="2933"/>
                    <a:pt x="1010" y="2919"/>
                    <a:pt x="1096" y="2887"/>
                  </a:cubicBezTo>
                  <a:lnTo>
                    <a:pt x="5061" y="1435"/>
                  </a:lnTo>
                  <a:cubicBezTo>
                    <a:pt x="5454" y="1304"/>
                    <a:pt x="5644" y="875"/>
                    <a:pt x="5513" y="494"/>
                  </a:cubicBezTo>
                  <a:cubicBezTo>
                    <a:pt x="5400" y="185"/>
                    <a:pt x="5110" y="1"/>
                    <a:pt x="4806" y="1"/>
                  </a:cubicBezTo>
                  <a:close/>
                </a:path>
              </a:pathLst>
            </a:custGeom>
            <a:solidFill>
              <a:srgbClr val="74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33;p52">
              <a:extLst>
                <a:ext uri="{FF2B5EF4-FFF2-40B4-BE49-F238E27FC236}">
                  <a16:creationId xmlns:a16="http://schemas.microsoft.com/office/drawing/2014/main" id="{EF137346-A10F-676B-809D-C5862F10EE9D}"/>
                </a:ext>
              </a:extLst>
            </p:cNvPr>
            <p:cNvSpPr/>
            <p:nvPr/>
          </p:nvSpPr>
          <p:spPr>
            <a:xfrm>
              <a:off x="7008000" y="1777100"/>
              <a:ext cx="67000" cy="43275"/>
            </a:xfrm>
            <a:custGeom>
              <a:avLst/>
              <a:gdLst/>
              <a:ahLst/>
              <a:cxnLst/>
              <a:rect l="l" t="t" r="r" b="b"/>
              <a:pathLst>
                <a:path w="2680" h="1731" extrusionOk="0">
                  <a:moveTo>
                    <a:pt x="1953" y="1"/>
                  </a:moveTo>
                  <a:cubicBezTo>
                    <a:pt x="1882" y="1"/>
                    <a:pt x="1810" y="12"/>
                    <a:pt x="1739" y="38"/>
                  </a:cubicBezTo>
                  <a:lnTo>
                    <a:pt x="501" y="490"/>
                  </a:lnTo>
                  <a:cubicBezTo>
                    <a:pt x="179" y="609"/>
                    <a:pt x="1" y="978"/>
                    <a:pt x="120" y="1312"/>
                  </a:cubicBezTo>
                  <a:cubicBezTo>
                    <a:pt x="213" y="1572"/>
                    <a:pt x="459" y="1731"/>
                    <a:pt x="721" y="1731"/>
                  </a:cubicBezTo>
                  <a:cubicBezTo>
                    <a:pt x="794" y="1731"/>
                    <a:pt x="869" y="1719"/>
                    <a:pt x="941" y="1693"/>
                  </a:cubicBezTo>
                  <a:lnTo>
                    <a:pt x="2180" y="1240"/>
                  </a:lnTo>
                  <a:cubicBezTo>
                    <a:pt x="2513" y="1121"/>
                    <a:pt x="2680" y="752"/>
                    <a:pt x="2561" y="419"/>
                  </a:cubicBezTo>
                  <a:cubicBezTo>
                    <a:pt x="2467" y="165"/>
                    <a:pt x="2217" y="1"/>
                    <a:pt x="1953" y="1"/>
                  </a:cubicBezTo>
                  <a:close/>
                </a:path>
              </a:pathLst>
            </a:custGeom>
            <a:solidFill>
              <a:srgbClr val="74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4;p52">
              <a:extLst>
                <a:ext uri="{FF2B5EF4-FFF2-40B4-BE49-F238E27FC236}">
                  <a16:creationId xmlns:a16="http://schemas.microsoft.com/office/drawing/2014/main" id="{C5CEDC10-9B61-8D02-8020-817F89CA807E}"/>
                </a:ext>
              </a:extLst>
            </p:cNvPr>
            <p:cNvSpPr/>
            <p:nvPr/>
          </p:nvSpPr>
          <p:spPr>
            <a:xfrm>
              <a:off x="6588025" y="1118425"/>
              <a:ext cx="172050" cy="391150"/>
            </a:xfrm>
            <a:custGeom>
              <a:avLst/>
              <a:gdLst/>
              <a:ahLst/>
              <a:cxnLst/>
              <a:rect l="l" t="t" r="r" b="b"/>
              <a:pathLst>
                <a:path w="6882" h="15646" extrusionOk="0">
                  <a:moveTo>
                    <a:pt x="3536" y="0"/>
                  </a:moveTo>
                  <a:cubicBezTo>
                    <a:pt x="1131" y="2155"/>
                    <a:pt x="0" y="5596"/>
                    <a:pt x="655" y="8763"/>
                  </a:cubicBezTo>
                  <a:cubicBezTo>
                    <a:pt x="1310" y="11919"/>
                    <a:pt x="3715" y="14621"/>
                    <a:pt x="6775" y="15645"/>
                  </a:cubicBezTo>
                  <a:lnTo>
                    <a:pt x="6882" y="15336"/>
                  </a:lnTo>
                  <a:cubicBezTo>
                    <a:pt x="3929" y="14347"/>
                    <a:pt x="1607" y="11740"/>
                    <a:pt x="976" y="8692"/>
                  </a:cubicBezTo>
                  <a:cubicBezTo>
                    <a:pt x="345" y="5644"/>
                    <a:pt x="1441" y="2322"/>
                    <a:pt x="3751" y="250"/>
                  </a:cubicBezTo>
                  <a:lnTo>
                    <a:pt x="35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35;p52">
              <a:extLst>
                <a:ext uri="{FF2B5EF4-FFF2-40B4-BE49-F238E27FC236}">
                  <a16:creationId xmlns:a16="http://schemas.microsoft.com/office/drawing/2014/main" id="{DBB50340-CB79-5C70-8DCD-1663D0B66D51}"/>
                </a:ext>
              </a:extLst>
            </p:cNvPr>
            <p:cNvSpPr/>
            <p:nvPr/>
          </p:nvSpPr>
          <p:spPr>
            <a:xfrm>
              <a:off x="6703500" y="1083300"/>
              <a:ext cx="33075" cy="25025"/>
            </a:xfrm>
            <a:custGeom>
              <a:avLst/>
              <a:gdLst/>
              <a:ahLst/>
              <a:cxnLst/>
              <a:rect l="l" t="t" r="r" b="b"/>
              <a:pathLst>
                <a:path w="1323" h="1001" extrusionOk="0">
                  <a:moveTo>
                    <a:pt x="1239" y="0"/>
                  </a:moveTo>
                  <a:cubicBezTo>
                    <a:pt x="763" y="131"/>
                    <a:pt x="322" y="405"/>
                    <a:pt x="1" y="774"/>
                  </a:cubicBezTo>
                  <a:lnTo>
                    <a:pt x="239" y="1001"/>
                  </a:lnTo>
                  <a:cubicBezTo>
                    <a:pt x="525" y="667"/>
                    <a:pt x="917" y="429"/>
                    <a:pt x="1322" y="322"/>
                  </a:cubicBezTo>
                  <a:lnTo>
                    <a:pt x="1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36;p52">
              <a:extLst>
                <a:ext uri="{FF2B5EF4-FFF2-40B4-BE49-F238E27FC236}">
                  <a16:creationId xmlns:a16="http://schemas.microsoft.com/office/drawing/2014/main" id="{19DED5AD-00F3-2E19-FFA4-CEFFE9652636}"/>
                </a:ext>
              </a:extLst>
            </p:cNvPr>
            <p:cNvSpPr/>
            <p:nvPr/>
          </p:nvSpPr>
          <p:spPr>
            <a:xfrm>
              <a:off x="6779100" y="1316650"/>
              <a:ext cx="186950" cy="327150"/>
            </a:xfrm>
            <a:custGeom>
              <a:avLst/>
              <a:gdLst/>
              <a:ahLst/>
              <a:cxnLst/>
              <a:rect l="l" t="t" r="r" b="b"/>
              <a:pathLst>
                <a:path w="7478" h="13086" extrusionOk="0">
                  <a:moveTo>
                    <a:pt x="287" y="1"/>
                  </a:moveTo>
                  <a:lnTo>
                    <a:pt x="1" y="156"/>
                  </a:lnTo>
                  <a:lnTo>
                    <a:pt x="7192" y="13086"/>
                  </a:lnTo>
                  <a:lnTo>
                    <a:pt x="7478" y="12931"/>
                  </a:lnTo>
                  <a:lnTo>
                    <a:pt x="2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37;p52">
              <a:extLst>
                <a:ext uri="{FF2B5EF4-FFF2-40B4-BE49-F238E27FC236}">
                  <a16:creationId xmlns:a16="http://schemas.microsoft.com/office/drawing/2014/main" id="{F3DDA813-A71C-823B-E180-C0E3E1F29C87}"/>
                </a:ext>
              </a:extLst>
            </p:cNvPr>
            <p:cNvSpPr/>
            <p:nvPr/>
          </p:nvSpPr>
          <p:spPr>
            <a:xfrm>
              <a:off x="6916925" y="1267850"/>
              <a:ext cx="86050" cy="357800"/>
            </a:xfrm>
            <a:custGeom>
              <a:avLst/>
              <a:gdLst/>
              <a:ahLst/>
              <a:cxnLst/>
              <a:rect l="l" t="t" r="r" b="b"/>
              <a:pathLst>
                <a:path w="3442" h="14312" extrusionOk="0">
                  <a:moveTo>
                    <a:pt x="322" y="0"/>
                  </a:moveTo>
                  <a:lnTo>
                    <a:pt x="0" y="72"/>
                  </a:lnTo>
                  <a:lnTo>
                    <a:pt x="3120" y="14312"/>
                  </a:lnTo>
                  <a:lnTo>
                    <a:pt x="3441" y="14252"/>
                  </a:lnTo>
                  <a:lnTo>
                    <a:pt x="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38;p52">
              <a:extLst>
                <a:ext uri="{FF2B5EF4-FFF2-40B4-BE49-F238E27FC236}">
                  <a16:creationId xmlns:a16="http://schemas.microsoft.com/office/drawing/2014/main" id="{17DD90E2-38BE-54BF-C8EE-0AFC95B423CA}"/>
                </a:ext>
              </a:extLst>
            </p:cNvPr>
            <p:cNvSpPr/>
            <p:nvPr/>
          </p:nvSpPr>
          <p:spPr>
            <a:xfrm>
              <a:off x="6927650" y="1606575"/>
              <a:ext cx="104200" cy="50925"/>
            </a:xfrm>
            <a:custGeom>
              <a:avLst/>
              <a:gdLst/>
              <a:ahLst/>
              <a:cxnLst/>
              <a:rect l="l" t="t" r="r" b="b"/>
              <a:pathLst>
                <a:path w="4168" h="2037" extrusionOk="0">
                  <a:moveTo>
                    <a:pt x="4036" y="1"/>
                  </a:moveTo>
                  <a:lnTo>
                    <a:pt x="0" y="1727"/>
                  </a:lnTo>
                  <a:lnTo>
                    <a:pt x="131" y="2037"/>
                  </a:lnTo>
                  <a:lnTo>
                    <a:pt x="4167" y="298"/>
                  </a:lnTo>
                  <a:lnTo>
                    <a:pt x="4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39;p52">
              <a:extLst>
                <a:ext uri="{FF2B5EF4-FFF2-40B4-BE49-F238E27FC236}">
                  <a16:creationId xmlns:a16="http://schemas.microsoft.com/office/drawing/2014/main" id="{CB9A144A-91E8-47B7-C7E9-1099990848FA}"/>
                </a:ext>
              </a:extLst>
            </p:cNvPr>
            <p:cNvSpPr/>
            <p:nvPr/>
          </p:nvSpPr>
          <p:spPr>
            <a:xfrm>
              <a:off x="6900250" y="1245225"/>
              <a:ext cx="37225" cy="36925"/>
            </a:xfrm>
            <a:custGeom>
              <a:avLst/>
              <a:gdLst/>
              <a:ahLst/>
              <a:cxnLst/>
              <a:rect l="l" t="t" r="r" b="b"/>
              <a:pathLst>
                <a:path w="1489" h="1477" extrusionOk="0">
                  <a:moveTo>
                    <a:pt x="751" y="0"/>
                  </a:moveTo>
                  <a:cubicBezTo>
                    <a:pt x="334" y="0"/>
                    <a:pt x="1" y="322"/>
                    <a:pt x="1" y="739"/>
                  </a:cubicBezTo>
                  <a:cubicBezTo>
                    <a:pt x="1" y="1143"/>
                    <a:pt x="334" y="1477"/>
                    <a:pt x="751" y="1477"/>
                  </a:cubicBezTo>
                  <a:cubicBezTo>
                    <a:pt x="1156" y="1477"/>
                    <a:pt x="1489" y="1143"/>
                    <a:pt x="1489" y="739"/>
                  </a:cubicBezTo>
                  <a:cubicBezTo>
                    <a:pt x="1489" y="322"/>
                    <a:pt x="1156" y="0"/>
                    <a:pt x="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0;p52">
              <a:extLst>
                <a:ext uri="{FF2B5EF4-FFF2-40B4-BE49-F238E27FC236}">
                  <a16:creationId xmlns:a16="http://schemas.microsoft.com/office/drawing/2014/main" id="{0ED34574-72E0-1D91-5A00-9D3208CC6843}"/>
                </a:ext>
              </a:extLst>
            </p:cNvPr>
            <p:cNvSpPr/>
            <p:nvPr/>
          </p:nvSpPr>
          <p:spPr>
            <a:xfrm>
              <a:off x="6763625" y="1299400"/>
              <a:ext cx="37225" cy="36925"/>
            </a:xfrm>
            <a:custGeom>
              <a:avLst/>
              <a:gdLst/>
              <a:ahLst/>
              <a:cxnLst/>
              <a:rect l="l" t="t" r="r" b="b"/>
              <a:pathLst>
                <a:path w="1489" h="1477" extrusionOk="0">
                  <a:moveTo>
                    <a:pt x="751" y="0"/>
                  </a:moveTo>
                  <a:cubicBezTo>
                    <a:pt x="334" y="0"/>
                    <a:pt x="1" y="334"/>
                    <a:pt x="1" y="739"/>
                  </a:cubicBezTo>
                  <a:cubicBezTo>
                    <a:pt x="1" y="1143"/>
                    <a:pt x="334" y="1477"/>
                    <a:pt x="751" y="1477"/>
                  </a:cubicBezTo>
                  <a:cubicBezTo>
                    <a:pt x="1156" y="1477"/>
                    <a:pt x="1489" y="1143"/>
                    <a:pt x="1489" y="739"/>
                  </a:cubicBezTo>
                  <a:cubicBezTo>
                    <a:pt x="1489" y="334"/>
                    <a:pt x="1156" y="0"/>
                    <a:pt x="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FE68F9DA-8555-BCBA-274A-A4F3C5A3D98F}"/>
              </a:ext>
            </a:extLst>
          </p:cNvPr>
          <p:cNvSpPr txBox="1"/>
          <p:nvPr/>
        </p:nvSpPr>
        <p:spPr>
          <a:xfrm>
            <a:off x="239722" y="966890"/>
            <a:ext cx="4218411" cy="3816429"/>
          </a:xfrm>
          <a:prstGeom prst="rect">
            <a:avLst/>
          </a:prstGeom>
          <a:noFill/>
        </p:spPr>
        <p:txBody>
          <a:bodyPr wrap="square">
            <a:spAutoFit/>
          </a:bodyPr>
          <a:lstStyle/>
          <a:p>
            <a:pPr marL="152400">
              <a:buClr>
                <a:srgbClr val="FF8C95"/>
              </a:buClr>
              <a:buSzPts val="1200"/>
              <a:defRPr/>
            </a:pPr>
            <a:r>
              <a:rPr lang="en-US" sz="1800" b="1" dirty="0">
                <a:solidFill>
                  <a:srgbClr val="C00000"/>
                </a:solidFill>
                <a:latin typeface="Mukta Regular"/>
                <a:cs typeface="Mukta Regular"/>
                <a:sym typeface="Mukta"/>
              </a:rPr>
              <a:t>Patient requirements:</a:t>
            </a:r>
          </a:p>
          <a:p>
            <a:pPr marL="152400">
              <a:buClr>
                <a:srgbClr val="FF8C95"/>
              </a:buClr>
              <a:buSzPts val="1200"/>
              <a:defRPr/>
            </a:pPr>
            <a:r>
              <a:rPr lang="en-US" sz="1600" dirty="0">
                <a:solidFill>
                  <a:srgbClr val="010100"/>
                </a:solidFill>
                <a:latin typeface="Mukta Regular"/>
                <a:cs typeface="Mukta Regular"/>
                <a:sym typeface="Mukta"/>
              </a:rPr>
              <a:t>Information needs:</a:t>
            </a: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lang="en-GB" sz="1600" dirty="0">
                <a:latin typeface="Calibri" panose="020F0502020204030204" pitchFamily="34" charset="0"/>
                <a:ea typeface="SimSun" panose="02010600030101010101" pitchFamily="2" charset="-122"/>
                <a:cs typeface="Times New Roman" panose="02020603050405020304" pitchFamily="18" charset="0"/>
              </a:rPr>
              <a:t>A</a:t>
            </a:r>
            <a:r>
              <a:rPr lang="en-GB" sz="1600" dirty="0">
                <a:effectLst/>
                <a:latin typeface="Calibri" panose="020F0502020204030204" pitchFamily="34" charset="0"/>
                <a:ea typeface="SimSun" panose="02010600030101010101" pitchFamily="2" charset="-122"/>
                <a:cs typeface="Times New Roman" panose="02020603050405020304" pitchFamily="18" charset="0"/>
              </a:rPr>
              <a:t>ny financial or insurance assistance programs</a:t>
            </a:r>
          </a:p>
          <a:p>
            <a:pPr marL="457200" indent="-304800">
              <a:buClr>
                <a:srgbClr val="FF8C95"/>
              </a:buClr>
              <a:buSzPts val="1200"/>
              <a:buFont typeface="Mukta Light"/>
              <a:buChar char="●"/>
              <a:defRPr/>
            </a:pPr>
            <a:r>
              <a:rPr lang="en-GB" sz="1600" dirty="0">
                <a:latin typeface="Calibri" panose="020F0502020204030204" pitchFamily="34" charset="0"/>
                <a:ea typeface="SimSun" panose="02010600030101010101" pitchFamily="2" charset="-122"/>
                <a:cs typeface="Times New Roman" panose="02020603050405020304" pitchFamily="18" charset="0"/>
              </a:rPr>
              <a:t>S</a:t>
            </a:r>
            <a:r>
              <a:rPr lang="en-GB" sz="1600" dirty="0">
                <a:effectLst/>
                <a:latin typeface="Calibri" panose="020F0502020204030204" pitchFamily="34" charset="0"/>
                <a:ea typeface="SimSun" panose="02010600030101010101" pitchFamily="2" charset="-122"/>
                <a:cs typeface="Times New Roman" panose="02020603050405020304" pitchFamily="18" charset="0"/>
              </a:rPr>
              <a:t>earch treatment information as needed</a:t>
            </a:r>
          </a:p>
          <a:p>
            <a:pPr marL="457200" indent="-304800">
              <a:buClr>
                <a:srgbClr val="FF8C95"/>
              </a:buClr>
              <a:buSzPts val="1200"/>
              <a:buFont typeface="Mukta Light"/>
              <a:buChar char="●"/>
              <a:defRPr/>
            </a:pPr>
            <a:r>
              <a:rPr lang="en-GB" sz="1600" dirty="0">
                <a:latin typeface="Calibri" panose="020F0502020204030204" pitchFamily="34" charset="0"/>
                <a:ea typeface="SimSun" panose="02010600030101010101" pitchFamily="2" charset="-122"/>
                <a:cs typeface="Times New Roman" panose="02020603050405020304" pitchFamily="18" charset="0"/>
              </a:rPr>
              <a:t>C</a:t>
            </a:r>
            <a:r>
              <a:rPr lang="en-GB" sz="1600" dirty="0">
                <a:effectLst/>
                <a:latin typeface="Calibri" panose="020F0502020204030204" pitchFamily="34" charset="0"/>
                <a:ea typeface="SimSun" panose="02010600030101010101" pitchFamily="2" charset="-122"/>
                <a:cs typeface="Times New Roman" panose="02020603050405020304" pitchFamily="18" charset="0"/>
              </a:rPr>
              <a:t>heck out community support information</a:t>
            </a:r>
          </a:p>
          <a:p>
            <a:pPr marL="457200" indent="-304800">
              <a:buClr>
                <a:srgbClr val="FF8C95"/>
              </a:buClr>
              <a:buSzPts val="1200"/>
              <a:buFont typeface="Mukta Light"/>
              <a:buChar char="●"/>
              <a:defRPr/>
            </a:pPr>
            <a:endParaRPr lang="en-US" sz="1600" dirty="0">
              <a:solidFill>
                <a:srgbClr val="010100"/>
              </a:solidFill>
              <a:latin typeface="Mukta Regular"/>
              <a:cs typeface="Mukta Regular"/>
              <a:sym typeface="Mukta"/>
            </a:endParaRP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lang="en-GB" sz="1600" dirty="0">
                <a:effectLst/>
                <a:latin typeface="Calibri" panose="020F0502020204030204" pitchFamily="34" charset="0"/>
                <a:ea typeface="SimSun" panose="02010600030101010101" pitchFamily="2" charset="-122"/>
                <a:cs typeface="Times New Roman" panose="02020603050405020304" pitchFamily="18" charset="0"/>
              </a:rPr>
              <a:t>Clear and update information about COPD management. </a:t>
            </a:r>
          </a:p>
          <a:p>
            <a:pPr marL="457200" indent="-304800">
              <a:buClr>
                <a:srgbClr val="FF8C95"/>
              </a:buClr>
              <a:buSzPts val="1200"/>
              <a:buFont typeface="Mukta Light"/>
              <a:buChar char="●"/>
              <a:defRPr/>
            </a:pPr>
            <a:r>
              <a:rPr lang="en-GB" sz="1600" dirty="0">
                <a:latin typeface="Calibri" panose="020F0502020204030204" pitchFamily="34" charset="0"/>
                <a:ea typeface="SimSun" panose="02010600030101010101" pitchFamily="2" charset="-122"/>
                <a:cs typeface="Times New Roman" panose="02020603050405020304" pitchFamily="18" charset="0"/>
              </a:rPr>
              <a:t>Information related to exercise and rehabilitation</a:t>
            </a:r>
          </a:p>
          <a:p>
            <a:pPr marL="457200" indent="-304800">
              <a:buClr>
                <a:srgbClr val="FF8C95"/>
              </a:buClr>
              <a:buSzPts val="1200"/>
              <a:buFont typeface="Mukta Light"/>
              <a:buChar char="●"/>
              <a:defRPr/>
            </a:pPr>
            <a:r>
              <a:rPr lang="en-GB" sz="1600" dirty="0">
                <a:latin typeface="Calibri" panose="020F0502020204030204" pitchFamily="34" charset="0"/>
                <a:ea typeface="SimSun" panose="02010600030101010101" pitchFamily="2" charset="-122"/>
                <a:cs typeface="Times New Roman" panose="02020603050405020304" pitchFamily="18" charset="0"/>
              </a:rPr>
              <a:t>See the history record</a:t>
            </a:r>
            <a:endParaRPr lang="en-US" sz="1600" dirty="0">
              <a:latin typeface="Calibri" panose="020F0502020204030204" pitchFamily="34" charset="0"/>
              <a:ea typeface="SimSun" panose="02010600030101010101" pitchFamily="2" charset="-122"/>
              <a:cs typeface="Times New Roman" panose="02020603050405020304" pitchFamily="18" charset="0"/>
              <a:sym typeface="Mukta"/>
            </a:endParaRPr>
          </a:p>
          <a:p>
            <a:pPr marL="457200" indent="-304800">
              <a:buClr>
                <a:srgbClr val="FF8C95"/>
              </a:buClr>
              <a:buSzPts val="1200"/>
              <a:buFont typeface="Mukta Light"/>
              <a:buChar char="●"/>
              <a:defRPr/>
            </a:pPr>
            <a:endParaRPr lang="en-GB" sz="1600" dirty="0">
              <a:latin typeface="Calibri" panose="020F0502020204030204" pitchFamily="34" charset="0"/>
              <a:ea typeface="SimSun" panose="02010600030101010101" pitchFamily="2" charset="-122"/>
              <a:cs typeface="Times New Roman" panose="02020603050405020304" pitchFamily="18" charset="0"/>
            </a:endParaRPr>
          </a:p>
          <a:p>
            <a:pPr marL="457200" indent="-304800">
              <a:buClr>
                <a:srgbClr val="FF8C95"/>
              </a:buClr>
              <a:buSzPts val="1200"/>
              <a:buFont typeface="Mukta Light"/>
              <a:buChar char="●"/>
              <a:defRPr/>
            </a:pPr>
            <a:r>
              <a:rPr lang="en-GB" sz="1600" dirty="0">
                <a:latin typeface="Calibri" panose="020F0502020204030204" pitchFamily="34" charset="0"/>
                <a:ea typeface="SimSun" panose="02010600030101010101" pitchFamily="2" charset="-122"/>
                <a:cs typeface="Times New Roman" panose="02020603050405020304" pitchFamily="18" charset="0"/>
              </a:rPr>
              <a:t>Change a new GP, meet more new people who have same symptom as me.</a:t>
            </a:r>
            <a:r>
              <a:rPr lang="en-CN" sz="1600" dirty="0">
                <a:latin typeface="Calibri" panose="020F0502020204030204" pitchFamily="34" charset="0"/>
                <a:ea typeface="SimSun" panose="02010600030101010101" pitchFamily="2" charset="-122"/>
                <a:cs typeface="Times New Roman" panose="02020603050405020304" pitchFamily="18" charset="0"/>
              </a:rPr>
              <a:t> </a:t>
            </a:r>
          </a:p>
        </p:txBody>
      </p:sp>
      <p:pic>
        <p:nvPicPr>
          <p:cNvPr id="24" name="Picture 23" descr="A collage of a person with glasses&#10;&#10;Description automatically generated">
            <a:extLst>
              <a:ext uri="{FF2B5EF4-FFF2-40B4-BE49-F238E27FC236}">
                <a16:creationId xmlns:a16="http://schemas.microsoft.com/office/drawing/2014/main" id="{60E3C2D9-39BD-712F-600D-0FB76C0B312E}"/>
              </a:ext>
            </a:extLst>
          </p:cNvPr>
          <p:cNvPicPr>
            <a:picLocks noChangeAspect="1"/>
          </p:cNvPicPr>
          <p:nvPr/>
        </p:nvPicPr>
        <p:blipFill>
          <a:blip r:embed="rId3"/>
          <a:stretch>
            <a:fillRect/>
          </a:stretch>
        </p:blipFill>
        <p:spPr>
          <a:xfrm>
            <a:off x="4714611" y="815996"/>
            <a:ext cx="2311938" cy="1915319"/>
          </a:xfrm>
          <a:prstGeom prst="rect">
            <a:avLst/>
          </a:prstGeom>
        </p:spPr>
      </p:pic>
      <p:sp>
        <p:nvSpPr>
          <p:cNvPr id="25" name="Right Brace 24">
            <a:extLst>
              <a:ext uri="{FF2B5EF4-FFF2-40B4-BE49-F238E27FC236}">
                <a16:creationId xmlns:a16="http://schemas.microsoft.com/office/drawing/2014/main" id="{C802A634-9A79-1A14-0EA8-BED664A5492E}"/>
              </a:ext>
            </a:extLst>
          </p:cNvPr>
          <p:cNvSpPr/>
          <p:nvPr/>
        </p:nvSpPr>
        <p:spPr>
          <a:xfrm>
            <a:off x="4406135" y="1668869"/>
            <a:ext cx="165865" cy="748938"/>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27" name="Right Brace 26">
            <a:extLst>
              <a:ext uri="{FF2B5EF4-FFF2-40B4-BE49-F238E27FC236}">
                <a16:creationId xmlns:a16="http://schemas.microsoft.com/office/drawing/2014/main" id="{959807B1-20F7-FB0F-D8CD-38D4A019BA10}"/>
              </a:ext>
            </a:extLst>
          </p:cNvPr>
          <p:cNvSpPr/>
          <p:nvPr/>
        </p:nvSpPr>
        <p:spPr>
          <a:xfrm>
            <a:off x="4407862" y="2865737"/>
            <a:ext cx="154499" cy="1016013"/>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pic>
        <p:nvPicPr>
          <p:cNvPr id="29" name="Picture 28" descr="A screenshot of a computer&#10;&#10;Description automatically generated">
            <a:extLst>
              <a:ext uri="{FF2B5EF4-FFF2-40B4-BE49-F238E27FC236}">
                <a16:creationId xmlns:a16="http://schemas.microsoft.com/office/drawing/2014/main" id="{962DB498-1B2C-6389-6B9C-87F19C9F584E}"/>
              </a:ext>
            </a:extLst>
          </p:cNvPr>
          <p:cNvPicPr>
            <a:picLocks noChangeAspect="1"/>
          </p:cNvPicPr>
          <p:nvPr/>
        </p:nvPicPr>
        <p:blipFill>
          <a:blip r:embed="rId4"/>
          <a:stretch>
            <a:fillRect/>
          </a:stretch>
        </p:blipFill>
        <p:spPr>
          <a:xfrm>
            <a:off x="4630055" y="2818096"/>
            <a:ext cx="3165738" cy="1004082"/>
          </a:xfrm>
          <a:prstGeom prst="rect">
            <a:avLst/>
          </a:prstGeom>
        </p:spPr>
      </p:pic>
      <p:pic>
        <p:nvPicPr>
          <p:cNvPr id="32" name="Picture 31" descr="A map of england with orange dots&#10;&#10;Description automatically generated">
            <a:extLst>
              <a:ext uri="{FF2B5EF4-FFF2-40B4-BE49-F238E27FC236}">
                <a16:creationId xmlns:a16="http://schemas.microsoft.com/office/drawing/2014/main" id="{621C8900-F009-4484-AE88-268C7BFB69D6}"/>
              </a:ext>
            </a:extLst>
          </p:cNvPr>
          <p:cNvPicPr>
            <a:picLocks noChangeAspect="1"/>
          </p:cNvPicPr>
          <p:nvPr/>
        </p:nvPicPr>
        <p:blipFill>
          <a:blip r:embed="rId5"/>
          <a:stretch>
            <a:fillRect/>
          </a:stretch>
        </p:blipFill>
        <p:spPr>
          <a:xfrm>
            <a:off x="7795793" y="3613262"/>
            <a:ext cx="1163101" cy="1250029"/>
          </a:xfrm>
          <a:prstGeom prst="rect">
            <a:avLst/>
          </a:prstGeom>
        </p:spPr>
      </p:pic>
      <p:cxnSp>
        <p:nvCxnSpPr>
          <p:cNvPr id="33" name="Straight Arrow Connector 32">
            <a:extLst>
              <a:ext uri="{FF2B5EF4-FFF2-40B4-BE49-F238E27FC236}">
                <a16:creationId xmlns:a16="http://schemas.microsoft.com/office/drawing/2014/main" id="{CA750620-5271-A4D1-3969-2DF072FE55C3}"/>
              </a:ext>
            </a:extLst>
          </p:cNvPr>
          <p:cNvCxnSpPr>
            <a:cxnSpLocks/>
          </p:cNvCxnSpPr>
          <p:nvPr/>
        </p:nvCxnSpPr>
        <p:spPr>
          <a:xfrm>
            <a:off x="4271438" y="4453155"/>
            <a:ext cx="359204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C3D550E-5899-7DDB-AE54-5DD3D1F14169}"/>
              </a:ext>
            </a:extLst>
          </p:cNvPr>
          <p:cNvSpPr txBox="1"/>
          <p:nvPr/>
        </p:nvSpPr>
        <p:spPr>
          <a:xfrm>
            <a:off x="4613344" y="4222322"/>
            <a:ext cx="2704587" cy="461665"/>
          </a:xfrm>
          <a:prstGeom prst="rect">
            <a:avLst/>
          </a:prstGeom>
          <a:noFill/>
        </p:spPr>
        <p:txBody>
          <a:bodyPr wrap="none" rtlCol="0">
            <a:spAutoFit/>
          </a:bodyPr>
          <a:lstStyle/>
          <a:p>
            <a:r>
              <a:rPr lang="en-US" sz="1200" dirty="0">
                <a:solidFill>
                  <a:schemeClr val="accent1">
                    <a:lumMod val="50000"/>
                  </a:schemeClr>
                </a:solidFill>
              </a:rPr>
              <a:t>G</a:t>
            </a:r>
            <a:r>
              <a:rPr lang="en-CN" sz="1200" dirty="0">
                <a:solidFill>
                  <a:schemeClr val="accent1">
                    <a:lumMod val="50000"/>
                  </a:schemeClr>
                </a:solidFill>
              </a:rPr>
              <a:t>ive a GP map to </a:t>
            </a:r>
            <a:r>
              <a:rPr lang="en-US" sz="1200" dirty="0">
                <a:solidFill>
                  <a:schemeClr val="accent1">
                    <a:lumMod val="50000"/>
                  </a:schemeClr>
                </a:solidFill>
              </a:rPr>
              <a:t>enable patients to </a:t>
            </a:r>
          </a:p>
          <a:p>
            <a:r>
              <a:rPr lang="en-US" sz="1200" dirty="0">
                <a:solidFill>
                  <a:schemeClr val="accent1">
                    <a:lumMod val="50000"/>
                  </a:schemeClr>
                </a:solidFill>
              </a:rPr>
              <a:t>find nearby GPs and get their details</a:t>
            </a:r>
            <a:endParaRPr lang="en-CN" sz="1200" dirty="0">
              <a:solidFill>
                <a:schemeClr val="accent1">
                  <a:lumMod val="50000"/>
                </a:schemeClr>
              </a:solidFill>
            </a:endParaRPr>
          </a:p>
        </p:txBody>
      </p:sp>
      <p:sp>
        <p:nvSpPr>
          <p:cNvPr id="40" name="TextBox 39">
            <a:extLst>
              <a:ext uri="{FF2B5EF4-FFF2-40B4-BE49-F238E27FC236}">
                <a16:creationId xmlns:a16="http://schemas.microsoft.com/office/drawing/2014/main" id="{5CD6E2E8-9614-692D-3782-EDAC9AEAE697}"/>
              </a:ext>
            </a:extLst>
          </p:cNvPr>
          <p:cNvSpPr txBox="1"/>
          <p:nvPr/>
        </p:nvSpPr>
        <p:spPr>
          <a:xfrm>
            <a:off x="142611" y="4734916"/>
            <a:ext cx="4572000" cy="307777"/>
          </a:xfrm>
          <a:prstGeom prst="rect">
            <a:avLst/>
          </a:prstGeom>
          <a:noFill/>
        </p:spPr>
        <p:txBody>
          <a:bodyPr wrap="square">
            <a:spAutoFit/>
          </a:bodyPr>
          <a:lstStyle/>
          <a:p>
            <a:r>
              <a:rPr lang="en-US" sz="1400" b="1" dirty="0">
                <a:solidFill>
                  <a:srgbClr val="010100"/>
                </a:solidFill>
                <a:latin typeface="Mukta Regular"/>
                <a:cs typeface="Mukta Regular"/>
                <a:sym typeface="Mukta"/>
              </a:rPr>
              <a:t>Patient visualization needs &amp; preferences are in notes.</a:t>
            </a:r>
            <a:endParaRPr lang="en-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46"/>
          <p:cNvSpPr txBox="1">
            <a:spLocks noGrp="1"/>
          </p:cNvSpPr>
          <p:nvPr>
            <p:ph type="title"/>
          </p:nvPr>
        </p:nvSpPr>
        <p:spPr>
          <a:xfrm>
            <a:off x="800140" y="421916"/>
            <a:ext cx="794521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Outcomes of the Stakeholder Requirements</a:t>
            </a:r>
            <a:br>
              <a:rPr lang="en-US" sz="2800" dirty="0"/>
            </a:br>
            <a:endParaRPr lang="en-US" sz="2800" dirty="0"/>
          </a:p>
        </p:txBody>
      </p:sp>
      <p:grpSp>
        <p:nvGrpSpPr>
          <p:cNvPr id="1276" name="Google Shape;1276;p46"/>
          <p:cNvGrpSpPr/>
          <p:nvPr/>
        </p:nvGrpSpPr>
        <p:grpSpPr>
          <a:xfrm>
            <a:off x="8268141" y="4132487"/>
            <a:ext cx="612650" cy="786425"/>
            <a:chOff x="6621900" y="-863825"/>
            <a:chExt cx="612650" cy="786425"/>
          </a:xfrm>
        </p:grpSpPr>
        <p:sp>
          <p:nvSpPr>
            <p:cNvPr id="1277" name="Google Shape;1277;p46"/>
            <p:cNvSpPr/>
            <p:nvPr/>
          </p:nvSpPr>
          <p:spPr>
            <a:xfrm>
              <a:off x="6637050" y="-603375"/>
              <a:ext cx="180775" cy="396150"/>
            </a:xfrm>
            <a:custGeom>
              <a:avLst/>
              <a:gdLst/>
              <a:ahLst/>
              <a:cxnLst/>
              <a:rect l="l" t="t" r="r" b="b"/>
              <a:pathLst>
                <a:path w="7231" h="15846" extrusionOk="0">
                  <a:moveTo>
                    <a:pt x="1" y="1"/>
                  </a:moveTo>
                  <a:lnTo>
                    <a:pt x="1" y="12222"/>
                  </a:lnTo>
                  <a:cubicBezTo>
                    <a:pt x="1" y="14228"/>
                    <a:pt x="1618" y="15845"/>
                    <a:pt x="3623" y="15845"/>
                  </a:cubicBezTo>
                  <a:cubicBezTo>
                    <a:pt x="5614" y="15845"/>
                    <a:pt x="7231" y="14228"/>
                    <a:pt x="7231" y="12222"/>
                  </a:cubicBezTo>
                  <a:lnTo>
                    <a:pt x="7231" y="1"/>
                  </a:ln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6"/>
            <p:cNvSpPr/>
            <p:nvPr/>
          </p:nvSpPr>
          <p:spPr>
            <a:xfrm>
              <a:off x="6637050" y="-839725"/>
              <a:ext cx="180775" cy="632500"/>
            </a:xfrm>
            <a:custGeom>
              <a:avLst/>
              <a:gdLst/>
              <a:ahLst/>
              <a:cxnLst/>
              <a:rect l="l" t="t" r="r" b="b"/>
              <a:pathLst>
                <a:path w="7231" h="25300" fill="none" extrusionOk="0">
                  <a:moveTo>
                    <a:pt x="3623" y="25299"/>
                  </a:moveTo>
                  <a:lnTo>
                    <a:pt x="3623" y="25299"/>
                  </a:lnTo>
                  <a:cubicBezTo>
                    <a:pt x="5614" y="25299"/>
                    <a:pt x="7231" y="23682"/>
                    <a:pt x="7231" y="21676"/>
                  </a:cubicBezTo>
                  <a:lnTo>
                    <a:pt x="7231" y="1"/>
                  </a:lnTo>
                  <a:lnTo>
                    <a:pt x="1" y="1"/>
                  </a:lnTo>
                  <a:lnTo>
                    <a:pt x="1" y="21676"/>
                  </a:lnTo>
                  <a:cubicBezTo>
                    <a:pt x="1" y="23682"/>
                    <a:pt x="1618" y="25299"/>
                    <a:pt x="3623" y="25299"/>
                  </a:cubicBezTo>
                  <a:close/>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6"/>
            <p:cNvSpPr/>
            <p:nvPr/>
          </p:nvSpPr>
          <p:spPr>
            <a:xfrm>
              <a:off x="6621900" y="-863825"/>
              <a:ext cx="211100" cy="49000"/>
            </a:xfrm>
            <a:custGeom>
              <a:avLst/>
              <a:gdLst/>
              <a:ahLst/>
              <a:cxnLst/>
              <a:rect l="l" t="t" r="r" b="b"/>
              <a:pathLst>
                <a:path w="8444" h="1960" extrusionOk="0">
                  <a:moveTo>
                    <a:pt x="622" y="1"/>
                  </a:moveTo>
                  <a:cubicBezTo>
                    <a:pt x="280" y="1"/>
                    <a:pt x="0" y="281"/>
                    <a:pt x="0" y="623"/>
                  </a:cubicBezTo>
                  <a:lnTo>
                    <a:pt x="0" y="1338"/>
                  </a:lnTo>
                  <a:cubicBezTo>
                    <a:pt x="0" y="1680"/>
                    <a:pt x="280" y="1960"/>
                    <a:pt x="622" y="1960"/>
                  </a:cubicBezTo>
                  <a:lnTo>
                    <a:pt x="7821" y="1960"/>
                  </a:lnTo>
                  <a:cubicBezTo>
                    <a:pt x="8163" y="1960"/>
                    <a:pt x="8443" y="1680"/>
                    <a:pt x="8443" y="1338"/>
                  </a:cubicBezTo>
                  <a:lnTo>
                    <a:pt x="8443" y="623"/>
                  </a:lnTo>
                  <a:cubicBezTo>
                    <a:pt x="8443" y="281"/>
                    <a:pt x="8163" y="1"/>
                    <a:pt x="7821" y="1"/>
                  </a:cubicBez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6"/>
            <p:cNvSpPr/>
            <p:nvPr/>
          </p:nvSpPr>
          <p:spPr>
            <a:xfrm>
              <a:off x="6677100" y="-725825"/>
              <a:ext cx="25" cy="320725"/>
            </a:xfrm>
            <a:custGeom>
              <a:avLst/>
              <a:gdLst/>
              <a:ahLst/>
              <a:cxnLst/>
              <a:rect l="l" t="t" r="r" b="b"/>
              <a:pathLst>
                <a:path w="1" h="12829" fill="none" extrusionOk="0">
                  <a:moveTo>
                    <a:pt x="0" y="1"/>
                  </a:moveTo>
                  <a:lnTo>
                    <a:pt x="0" y="12829"/>
                  </a:ln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6"/>
            <p:cNvSpPr/>
            <p:nvPr/>
          </p:nvSpPr>
          <p:spPr>
            <a:xfrm>
              <a:off x="6767675" y="-694325"/>
              <a:ext cx="50150" cy="25"/>
            </a:xfrm>
            <a:custGeom>
              <a:avLst/>
              <a:gdLst/>
              <a:ahLst/>
              <a:cxnLst/>
              <a:rect l="l" t="t" r="r" b="b"/>
              <a:pathLst>
                <a:path w="2006" h="1" fill="none" extrusionOk="0">
                  <a:moveTo>
                    <a:pt x="0" y="0"/>
                  </a:moveTo>
                  <a:lnTo>
                    <a:pt x="2006" y="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6"/>
            <p:cNvSpPr/>
            <p:nvPr/>
          </p:nvSpPr>
          <p:spPr>
            <a:xfrm>
              <a:off x="6767675" y="-565675"/>
              <a:ext cx="55600" cy="25"/>
            </a:xfrm>
            <a:custGeom>
              <a:avLst/>
              <a:gdLst/>
              <a:ahLst/>
              <a:cxnLst/>
              <a:rect l="l" t="t" r="r" b="b"/>
              <a:pathLst>
                <a:path w="2224" h="1" fill="none" extrusionOk="0">
                  <a:moveTo>
                    <a:pt x="0" y="1"/>
                  </a:moveTo>
                  <a:lnTo>
                    <a:pt x="2224" y="1"/>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6"/>
            <p:cNvSpPr/>
            <p:nvPr/>
          </p:nvSpPr>
          <p:spPr>
            <a:xfrm>
              <a:off x="6786325" y="-498025"/>
              <a:ext cx="31500" cy="25"/>
            </a:xfrm>
            <a:custGeom>
              <a:avLst/>
              <a:gdLst/>
              <a:ahLst/>
              <a:cxnLst/>
              <a:rect l="l" t="t" r="r" b="b"/>
              <a:pathLst>
                <a:path w="1260" h="1" fill="none" extrusionOk="0">
                  <a:moveTo>
                    <a:pt x="0" y="0"/>
                  </a:moveTo>
                  <a:lnTo>
                    <a:pt x="1260" y="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6"/>
            <p:cNvSpPr/>
            <p:nvPr/>
          </p:nvSpPr>
          <p:spPr>
            <a:xfrm>
              <a:off x="6723350" y="-298600"/>
              <a:ext cx="59900" cy="50150"/>
            </a:xfrm>
            <a:custGeom>
              <a:avLst/>
              <a:gdLst/>
              <a:ahLst/>
              <a:cxnLst/>
              <a:rect l="l" t="t" r="r" b="b"/>
              <a:pathLst>
                <a:path w="2396" h="2006" fill="none" extrusionOk="0">
                  <a:moveTo>
                    <a:pt x="0" y="1742"/>
                  </a:moveTo>
                  <a:cubicBezTo>
                    <a:pt x="1104" y="2006"/>
                    <a:pt x="2302" y="1120"/>
                    <a:pt x="2395" y="0"/>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6"/>
            <p:cNvSpPr/>
            <p:nvPr/>
          </p:nvSpPr>
          <p:spPr>
            <a:xfrm>
              <a:off x="7038600" y="-560225"/>
              <a:ext cx="180800" cy="482825"/>
            </a:xfrm>
            <a:custGeom>
              <a:avLst/>
              <a:gdLst/>
              <a:ahLst/>
              <a:cxnLst/>
              <a:rect l="l" t="t" r="r" b="b"/>
              <a:pathLst>
                <a:path w="7232" h="19313" extrusionOk="0">
                  <a:moveTo>
                    <a:pt x="1" y="1"/>
                  </a:moveTo>
                  <a:lnTo>
                    <a:pt x="1" y="15690"/>
                  </a:lnTo>
                  <a:cubicBezTo>
                    <a:pt x="1" y="17696"/>
                    <a:pt x="1618" y="19313"/>
                    <a:pt x="3608" y="19313"/>
                  </a:cubicBezTo>
                  <a:cubicBezTo>
                    <a:pt x="5614" y="19313"/>
                    <a:pt x="7231" y="17696"/>
                    <a:pt x="7231" y="15690"/>
                  </a:cubicBezTo>
                  <a:lnTo>
                    <a:pt x="7231" y="1"/>
                  </a:lnTo>
                  <a:close/>
                </a:path>
              </a:pathLst>
            </a:custGeom>
            <a:solidFill>
              <a:srgbClr val="EFD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6"/>
            <p:cNvSpPr/>
            <p:nvPr/>
          </p:nvSpPr>
          <p:spPr>
            <a:xfrm>
              <a:off x="7038600" y="-709875"/>
              <a:ext cx="180800" cy="632475"/>
            </a:xfrm>
            <a:custGeom>
              <a:avLst/>
              <a:gdLst/>
              <a:ahLst/>
              <a:cxnLst/>
              <a:rect l="l" t="t" r="r" b="b"/>
              <a:pathLst>
                <a:path w="7232" h="25299" fill="none" extrusionOk="0">
                  <a:moveTo>
                    <a:pt x="3608" y="25299"/>
                  </a:moveTo>
                  <a:lnTo>
                    <a:pt x="3608" y="25299"/>
                  </a:lnTo>
                  <a:cubicBezTo>
                    <a:pt x="5614" y="25299"/>
                    <a:pt x="7231" y="23682"/>
                    <a:pt x="7231" y="21676"/>
                  </a:cubicBezTo>
                  <a:lnTo>
                    <a:pt x="7231" y="0"/>
                  </a:lnTo>
                  <a:lnTo>
                    <a:pt x="1" y="0"/>
                  </a:lnTo>
                  <a:lnTo>
                    <a:pt x="1" y="21676"/>
                  </a:lnTo>
                  <a:cubicBezTo>
                    <a:pt x="1" y="23682"/>
                    <a:pt x="1618" y="25299"/>
                    <a:pt x="3608" y="25299"/>
                  </a:cubicBezTo>
                  <a:close/>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6"/>
            <p:cNvSpPr/>
            <p:nvPr/>
          </p:nvSpPr>
          <p:spPr>
            <a:xfrm>
              <a:off x="7023450" y="-733975"/>
              <a:ext cx="211100" cy="49000"/>
            </a:xfrm>
            <a:custGeom>
              <a:avLst/>
              <a:gdLst/>
              <a:ahLst/>
              <a:cxnLst/>
              <a:rect l="l" t="t" r="r" b="b"/>
              <a:pathLst>
                <a:path w="8444" h="1960" extrusionOk="0">
                  <a:moveTo>
                    <a:pt x="623" y="0"/>
                  </a:moveTo>
                  <a:cubicBezTo>
                    <a:pt x="280" y="0"/>
                    <a:pt x="1" y="280"/>
                    <a:pt x="1" y="622"/>
                  </a:cubicBezTo>
                  <a:lnTo>
                    <a:pt x="1" y="1337"/>
                  </a:lnTo>
                  <a:cubicBezTo>
                    <a:pt x="1" y="1679"/>
                    <a:pt x="280" y="1959"/>
                    <a:pt x="623" y="1959"/>
                  </a:cubicBezTo>
                  <a:lnTo>
                    <a:pt x="7806" y="1959"/>
                  </a:lnTo>
                  <a:cubicBezTo>
                    <a:pt x="8164" y="1959"/>
                    <a:pt x="8444" y="1679"/>
                    <a:pt x="8444" y="1337"/>
                  </a:cubicBezTo>
                  <a:lnTo>
                    <a:pt x="8444" y="622"/>
                  </a:lnTo>
                  <a:cubicBezTo>
                    <a:pt x="8444" y="280"/>
                    <a:pt x="8164" y="0"/>
                    <a:pt x="7806" y="0"/>
                  </a:cubicBez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6"/>
            <p:cNvSpPr/>
            <p:nvPr/>
          </p:nvSpPr>
          <p:spPr>
            <a:xfrm>
              <a:off x="7083700" y="-628650"/>
              <a:ext cx="25" cy="365450"/>
            </a:xfrm>
            <a:custGeom>
              <a:avLst/>
              <a:gdLst/>
              <a:ahLst/>
              <a:cxnLst/>
              <a:rect l="l" t="t" r="r" b="b"/>
              <a:pathLst>
                <a:path w="1" h="14618" fill="none" extrusionOk="0">
                  <a:moveTo>
                    <a:pt x="1" y="1"/>
                  </a:moveTo>
                  <a:lnTo>
                    <a:pt x="1" y="14617"/>
                  </a:ln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6"/>
            <p:cNvSpPr/>
            <p:nvPr/>
          </p:nvSpPr>
          <p:spPr>
            <a:xfrm>
              <a:off x="7159125" y="-468100"/>
              <a:ext cx="55225" cy="25"/>
            </a:xfrm>
            <a:custGeom>
              <a:avLst/>
              <a:gdLst/>
              <a:ahLst/>
              <a:cxnLst/>
              <a:rect l="l" t="t" r="r" b="b"/>
              <a:pathLst>
                <a:path w="2209" h="1" fill="none" extrusionOk="0">
                  <a:moveTo>
                    <a:pt x="0" y="1"/>
                  </a:moveTo>
                  <a:lnTo>
                    <a:pt x="2208" y="1"/>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6"/>
            <p:cNvSpPr/>
            <p:nvPr/>
          </p:nvSpPr>
          <p:spPr>
            <a:xfrm>
              <a:off x="7186725" y="-405900"/>
              <a:ext cx="32675" cy="25"/>
            </a:xfrm>
            <a:custGeom>
              <a:avLst/>
              <a:gdLst/>
              <a:ahLst/>
              <a:cxnLst/>
              <a:rect l="l" t="t" r="r" b="b"/>
              <a:pathLst>
                <a:path w="1307" h="1" fill="none" extrusionOk="0">
                  <a:moveTo>
                    <a:pt x="0" y="1"/>
                  </a:moveTo>
                  <a:lnTo>
                    <a:pt x="1306" y="1"/>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6"/>
            <p:cNvSpPr/>
            <p:nvPr/>
          </p:nvSpPr>
          <p:spPr>
            <a:xfrm>
              <a:off x="7186725" y="-337100"/>
              <a:ext cx="27625" cy="25"/>
            </a:xfrm>
            <a:custGeom>
              <a:avLst/>
              <a:gdLst/>
              <a:ahLst/>
              <a:cxnLst/>
              <a:rect l="l" t="t" r="r" b="b"/>
              <a:pathLst>
                <a:path w="1105" h="1" fill="none" extrusionOk="0">
                  <a:moveTo>
                    <a:pt x="0" y="1"/>
                  </a:moveTo>
                  <a:lnTo>
                    <a:pt x="1104" y="1"/>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727;p52">
            <a:extLst>
              <a:ext uri="{FF2B5EF4-FFF2-40B4-BE49-F238E27FC236}">
                <a16:creationId xmlns:a16="http://schemas.microsoft.com/office/drawing/2014/main" id="{B7751D31-76EF-C829-7FFF-199D5AFCE437}"/>
              </a:ext>
            </a:extLst>
          </p:cNvPr>
          <p:cNvGrpSpPr/>
          <p:nvPr/>
        </p:nvGrpSpPr>
        <p:grpSpPr>
          <a:xfrm>
            <a:off x="652658" y="493439"/>
            <a:ext cx="294964" cy="429654"/>
            <a:chOff x="6552000" y="1015625"/>
            <a:chExt cx="595325" cy="804750"/>
          </a:xfrm>
        </p:grpSpPr>
        <p:sp>
          <p:nvSpPr>
            <p:cNvPr id="3" name="Google Shape;1728;p52">
              <a:extLst>
                <a:ext uri="{FF2B5EF4-FFF2-40B4-BE49-F238E27FC236}">
                  <a16:creationId xmlns:a16="http://schemas.microsoft.com/office/drawing/2014/main" id="{4334A7C3-6CCF-9FF6-051A-97800194824B}"/>
                </a:ext>
              </a:extLst>
            </p:cNvPr>
            <p:cNvSpPr/>
            <p:nvPr/>
          </p:nvSpPr>
          <p:spPr>
            <a:xfrm>
              <a:off x="6552000" y="1015625"/>
              <a:ext cx="595325" cy="663600"/>
            </a:xfrm>
            <a:custGeom>
              <a:avLst/>
              <a:gdLst/>
              <a:ahLst/>
              <a:cxnLst/>
              <a:rect l="l" t="t" r="r" b="b"/>
              <a:pathLst>
                <a:path w="23813" h="26544" extrusionOk="0">
                  <a:moveTo>
                    <a:pt x="11991" y="1"/>
                  </a:moveTo>
                  <a:cubicBezTo>
                    <a:pt x="11222" y="1"/>
                    <a:pt x="10455" y="80"/>
                    <a:pt x="9704" y="243"/>
                  </a:cubicBezTo>
                  <a:cubicBezTo>
                    <a:pt x="5846" y="1076"/>
                    <a:pt x="2548" y="4041"/>
                    <a:pt x="1203" y="7756"/>
                  </a:cubicBezTo>
                  <a:cubicBezTo>
                    <a:pt x="0" y="11089"/>
                    <a:pt x="417" y="15042"/>
                    <a:pt x="2596" y="17840"/>
                  </a:cubicBezTo>
                  <a:cubicBezTo>
                    <a:pt x="4596" y="20412"/>
                    <a:pt x="7870" y="21746"/>
                    <a:pt x="11145" y="21781"/>
                  </a:cubicBezTo>
                  <a:cubicBezTo>
                    <a:pt x="11799" y="23472"/>
                    <a:pt x="12657" y="25079"/>
                    <a:pt x="13716" y="26544"/>
                  </a:cubicBezTo>
                  <a:cubicBezTo>
                    <a:pt x="16098" y="25960"/>
                    <a:pt x="18431" y="25198"/>
                    <a:pt x="20705" y="24270"/>
                  </a:cubicBezTo>
                  <a:cubicBezTo>
                    <a:pt x="20301" y="22436"/>
                    <a:pt x="19836" y="20614"/>
                    <a:pt x="19312" y="18817"/>
                  </a:cubicBezTo>
                  <a:cubicBezTo>
                    <a:pt x="20598" y="17721"/>
                    <a:pt x="21634" y="16364"/>
                    <a:pt x="22289" y="14804"/>
                  </a:cubicBezTo>
                  <a:cubicBezTo>
                    <a:pt x="23813" y="11161"/>
                    <a:pt x="23039" y="6696"/>
                    <a:pt x="20432" y="3731"/>
                  </a:cubicBezTo>
                  <a:cubicBezTo>
                    <a:pt x="18333" y="1346"/>
                    <a:pt x="15156" y="1"/>
                    <a:pt x="11991" y="1"/>
                  </a:cubicBez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29;p52">
              <a:extLst>
                <a:ext uri="{FF2B5EF4-FFF2-40B4-BE49-F238E27FC236}">
                  <a16:creationId xmlns:a16="http://schemas.microsoft.com/office/drawing/2014/main" id="{42D11CF5-E59E-68A5-B82C-820207195507}"/>
                </a:ext>
              </a:extLst>
            </p:cNvPr>
            <p:cNvSpPr/>
            <p:nvPr/>
          </p:nvSpPr>
          <p:spPr>
            <a:xfrm>
              <a:off x="6913350" y="1653525"/>
              <a:ext cx="181300" cy="83825"/>
            </a:xfrm>
            <a:custGeom>
              <a:avLst/>
              <a:gdLst/>
              <a:ahLst/>
              <a:cxnLst/>
              <a:rect l="l" t="t" r="r" b="b"/>
              <a:pathLst>
                <a:path w="7252" h="3353" extrusionOk="0">
                  <a:moveTo>
                    <a:pt x="6566" y="1"/>
                  </a:moveTo>
                  <a:cubicBezTo>
                    <a:pt x="6497" y="1"/>
                    <a:pt x="6427" y="13"/>
                    <a:pt x="6359" y="39"/>
                  </a:cubicBezTo>
                  <a:lnTo>
                    <a:pt x="477" y="2183"/>
                  </a:lnTo>
                  <a:cubicBezTo>
                    <a:pt x="167" y="2290"/>
                    <a:pt x="1" y="2635"/>
                    <a:pt x="120" y="2957"/>
                  </a:cubicBezTo>
                  <a:cubicBezTo>
                    <a:pt x="203" y="3198"/>
                    <a:pt x="431" y="3352"/>
                    <a:pt x="680" y="3352"/>
                  </a:cubicBezTo>
                  <a:cubicBezTo>
                    <a:pt x="751" y="3352"/>
                    <a:pt x="823" y="3340"/>
                    <a:pt x="894" y="3314"/>
                  </a:cubicBezTo>
                  <a:lnTo>
                    <a:pt x="6775" y="1171"/>
                  </a:lnTo>
                  <a:cubicBezTo>
                    <a:pt x="7085" y="1063"/>
                    <a:pt x="7251" y="718"/>
                    <a:pt x="7132" y="397"/>
                  </a:cubicBezTo>
                  <a:cubicBezTo>
                    <a:pt x="7040" y="155"/>
                    <a:pt x="6809" y="1"/>
                    <a:pt x="6566" y="1"/>
                  </a:cubicBezTo>
                  <a:close/>
                </a:path>
              </a:pathLst>
            </a:custGeom>
            <a:solidFill>
              <a:srgbClr val="74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30;p52">
              <a:extLst>
                <a:ext uri="{FF2B5EF4-FFF2-40B4-BE49-F238E27FC236}">
                  <a16:creationId xmlns:a16="http://schemas.microsoft.com/office/drawing/2014/main" id="{0841EAC6-FB16-102D-8BFD-D6ECD5080C23}"/>
                </a:ext>
              </a:extLst>
            </p:cNvPr>
            <p:cNvSpPr/>
            <p:nvPr/>
          </p:nvSpPr>
          <p:spPr>
            <a:xfrm>
              <a:off x="6941925" y="1682650"/>
              <a:ext cx="141425" cy="73325"/>
            </a:xfrm>
            <a:custGeom>
              <a:avLst/>
              <a:gdLst/>
              <a:ahLst/>
              <a:cxnLst/>
              <a:rect l="l" t="t" r="r" b="b"/>
              <a:pathLst>
                <a:path w="5657" h="2933" extrusionOk="0">
                  <a:moveTo>
                    <a:pt x="4806" y="0"/>
                  </a:moveTo>
                  <a:cubicBezTo>
                    <a:pt x="4724" y="0"/>
                    <a:pt x="4641" y="14"/>
                    <a:pt x="4561" y="41"/>
                  </a:cubicBezTo>
                  <a:lnTo>
                    <a:pt x="584" y="1494"/>
                  </a:lnTo>
                  <a:cubicBezTo>
                    <a:pt x="203" y="1637"/>
                    <a:pt x="1" y="2053"/>
                    <a:pt x="143" y="2446"/>
                  </a:cubicBezTo>
                  <a:cubicBezTo>
                    <a:pt x="255" y="2744"/>
                    <a:pt x="541" y="2933"/>
                    <a:pt x="843" y="2933"/>
                  </a:cubicBezTo>
                  <a:cubicBezTo>
                    <a:pt x="927" y="2933"/>
                    <a:pt x="1013" y="2918"/>
                    <a:pt x="1096" y="2887"/>
                  </a:cubicBezTo>
                  <a:lnTo>
                    <a:pt x="5073" y="1434"/>
                  </a:lnTo>
                  <a:cubicBezTo>
                    <a:pt x="5454" y="1303"/>
                    <a:pt x="5656" y="875"/>
                    <a:pt x="5513" y="494"/>
                  </a:cubicBezTo>
                  <a:cubicBezTo>
                    <a:pt x="5401" y="184"/>
                    <a:pt x="5111" y="0"/>
                    <a:pt x="4806" y="0"/>
                  </a:cubicBezTo>
                  <a:close/>
                </a:path>
              </a:pathLst>
            </a:custGeom>
            <a:solidFill>
              <a:srgbClr val="74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31;p52">
              <a:extLst>
                <a:ext uri="{FF2B5EF4-FFF2-40B4-BE49-F238E27FC236}">
                  <a16:creationId xmlns:a16="http://schemas.microsoft.com/office/drawing/2014/main" id="{45D1DE25-8ECF-05F4-B9FB-7AD11BD5FDBE}"/>
                </a:ext>
              </a:extLst>
            </p:cNvPr>
            <p:cNvSpPr/>
            <p:nvPr/>
          </p:nvSpPr>
          <p:spPr>
            <a:xfrm>
              <a:off x="6953250" y="1713600"/>
              <a:ext cx="141100" cy="73350"/>
            </a:xfrm>
            <a:custGeom>
              <a:avLst/>
              <a:gdLst/>
              <a:ahLst/>
              <a:cxnLst/>
              <a:rect l="l" t="t" r="r" b="b"/>
              <a:pathLst>
                <a:path w="5644" h="2934" extrusionOk="0">
                  <a:moveTo>
                    <a:pt x="4806" y="0"/>
                  </a:moveTo>
                  <a:cubicBezTo>
                    <a:pt x="4724" y="0"/>
                    <a:pt x="4641" y="14"/>
                    <a:pt x="4560" y="42"/>
                  </a:cubicBezTo>
                  <a:lnTo>
                    <a:pt x="583" y="1494"/>
                  </a:lnTo>
                  <a:cubicBezTo>
                    <a:pt x="202" y="1637"/>
                    <a:pt x="0" y="2054"/>
                    <a:pt x="143" y="2447"/>
                  </a:cubicBezTo>
                  <a:cubicBezTo>
                    <a:pt x="255" y="2744"/>
                    <a:pt x="534" y="2933"/>
                    <a:pt x="838" y="2933"/>
                  </a:cubicBezTo>
                  <a:cubicBezTo>
                    <a:pt x="923" y="2933"/>
                    <a:pt x="1010" y="2918"/>
                    <a:pt x="1095" y="2887"/>
                  </a:cubicBezTo>
                  <a:lnTo>
                    <a:pt x="5060" y="1435"/>
                  </a:lnTo>
                  <a:cubicBezTo>
                    <a:pt x="5453" y="1304"/>
                    <a:pt x="5644" y="875"/>
                    <a:pt x="5513" y="494"/>
                  </a:cubicBezTo>
                  <a:cubicBezTo>
                    <a:pt x="5400" y="184"/>
                    <a:pt x="5110" y="0"/>
                    <a:pt x="4806" y="0"/>
                  </a:cubicBezTo>
                  <a:close/>
                </a:path>
              </a:pathLst>
            </a:custGeom>
            <a:solidFill>
              <a:srgbClr val="74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32;p52">
              <a:extLst>
                <a:ext uri="{FF2B5EF4-FFF2-40B4-BE49-F238E27FC236}">
                  <a16:creationId xmlns:a16="http://schemas.microsoft.com/office/drawing/2014/main" id="{1304991B-852F-5379-8BA5-BC497354EA1A}"/>
                </a:ext>
              </a:extLst>
            </p:cNvPr>
            <p:cNvSpPr/>
            <p:nvPr/>
          </p:nvSpPr>
          <p:spPr>
            <a:xfrm>
              <a:off x="6964550" y="1744550"/>
              <a:ext cx="141100" cy="73350"/>
            </a:xfrm>
            <a:custGeom>
              <a:avLst/>
              <a:gdLst/>
              <a:ahLst/>
              <a:cxnLst/>
              <a:rect l="l" t="t" r="r" b="b"/>
              <a:pathLst>
                <a:path w="5644" h="2934" extrusionOk="0">
                  <a:moveTo>
                    <a:pt x="4806" y="1"/>
                  </a:moveTo>
                  <a:cubicBezTo>
                    <a:pt x="4724" y="1"/>
                    <a:pt x="4641" y="14"/>
                    <a:pt x="4561" y="42"/>
                  </a:cubicBezTo>
                  <a:lnTo>
                    <a:pt x="584" y="1494"/>
                  </a:lnTo>
                  <a:cubicBezTo>
                    <a:pt x="203" y="1637"/>
                    <a:pt x="0" y="2054"/>
                    <a:pt x="143" y="2447"/>
                  </a:cubicBezTo>
                  <a:cubicBezTo>
                    <a:pt x="255" y="2745"/>
                    <a:pt x="534" y="2933"/>
                    <a:pt x="838" y="2933"/>
                  </a:cubicBezTo>
                  <a:cubicBezTo>
                    <a:pt x="923" y="2933"/>
                    <a:pt x="1010" y="2919"/>
                    <a:pt x="1096" y="2887"/>
                  </a:cubicBezTo>
                  <a:lnTo>
                    <a:pt x="5061" y="1435"/>
                  </a:lnTo>
                  <a:cubicBezTo>
                    <a:pt x="5454" y="1304"/>
                    <a:pt x="5644" y="875"/>
                    <a:pt x="5513" y="494"/>
                  </a:cubicBezTo>
                  <a:cubicBezTo>
                    <a:pt x="5400" y="185"/>
                    <a:pt x="5110" y="1"/>
                    <a:pt x="4806" y="1"/>
                  </a:cubicBezTo>
                  <a:close/>
                </a:path>
              </a:pathLst>
            </a:custGeom>
            <a:solidFill>
              <a:srgbClr val="74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33;p52">
              <a:extLst>
                <a:ext uri="{FF2B5EF4-FFF2-40B4-BE49-F238E27FC236}">
                  <a16:creationId xmlns:a16="http://schemas.microsoft.com/office/drawing/2014/main" id="{EF137346-A10F-676B-809D-C5862F10EE9D}"/>
                </a:ext>
              </a:extLst>
            </p:cNvPr>
            <p:cNvSpPr/>
            <p:nvPr/>
          </p:nvSpPr>
          <p:spPr>
            <a:xfrm>
              <a:off x="7008000" y="1777100"/>
              <a:ext cx="67000" cy="43275"/>
            </a:xfrm>
            <a:custGeom>
              <a:avLst/>
              <a:gdLst/>
              <a:ahLst/>
              <a:cxnLst/>
              <a:rect l="l" t="t" r="r" b="b"/>
              <a:pathLst>
                <a:path w="2680" h="1731" extrusionOk="0">
                  <a:moveTo>
                    <a:pt x="1953" y="1"/>
                  </a:moveTo>
                  <a:cubicBezTo>
                    <a:pt x="1882" y="1"/>
                    <a:pt x="1810" y="12"/>
                    <a:pt x="1739" y="38"/>
                  </a:cubicBezTo>
                  <a:lnTo>
                    <a:pt x="501" y="490"/>
                  </a:lnTo>
                  <a:cubicBezTo>
                    <a:pt x="179" y="609"/>
                    <a:pt x="1" y="978"/>
                    <a:pt x="120" y="1312"/>
                  </a:cubicBezTo>
                  <a:cubicBezTo>
                    <a:pt x="213" y="1572"/>
                    <a:pt x="459" y="1731"/>
                    <a:pt x="721" y="1731"/>
                  </a:cubicBezTo>
                  <a:cubicBezTo>
                    <a:pt x="794" y="1731"/>
                    <a:pt x="869" y="1719"/>
                    <a:pt x="941" y="1693"/>
                  </a:cubicBezTo>
                  <a:lnTo>
                    <a:pt x="2180" y="1240"/>
                  </a:lnTo>
                  <a:cubicBezTo>
                    <a:pt x="2513" y="1121"/>
                    <a:pt x="2680" y="752"/>
                    <a:pt x="2561" y="419"/>
                  </a:cubicBezTo>
                  <a:cubicBezTo>
                    <a:pt x="2467" y="165"/>
                    <a:pt x="2217" y="1"/>
                    <a:pt x="1953" y="1"/>
                  </a:cubicBezTo>
                  <a:close/>
                </a:path>
              </a:pathLst>
            </a:custGeom>
            <a:solidFill>
              <a:srgbClr val="74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4;p52">
              <a:extLst>
                <a:ext uri="{FF2B5EF4-FFF2-40B4-BE49-F238E27FC236}">
                  <a16:creationId xmlns:a16="http://schemas.microsoft.com/office/drawing/2014/main" id="{C5CEDC10-9B61-8D02-8020-817F89CA807E}"/>
                </a:ext>
              </a:extLst>
            </p:cNvPr>
            <p:cNvSpPr/>
            <p:nvPr/>
          </p:nvSpPr>
          <p:spPr>
            <a:xfrm>
              <a:off x="6588025" y="1118425"/>
              <a:ext cx="172050" cy="391150"/>
            </a:xfrm>
            <a:custGeom>
              <a:avLst/>
              <a:gdLst/>
              <a:ahLst/>
              <a:cxnLst/>
              <a:rect l="l" t="t" r="r" b="b"/>
              <a:pathLst>
                <a:path w="6882" h="15646" extrusionOk="0">
                  <a:moveTo>
                    <a:pt x="3536" y="0"/>
                  </a:moveTo>
                  <a:cubicBezTo>
                    <a:pt x="1131" y="2155"/>
                    <a:pt x="0" y="5596"/>
                    <a:pt x="655" y="8763"/>
                  </a:cubicBezTo>
                  <a:cubicBezTo>
                    <a:pt x="1310" y="11919"/>
                    <a:pt x="3715" y="14621"/>
                    <a:pt x="6775" y="15645"/>
                  </a:cubicBezTo>
                  <a:lnTo>
                    <a:pt x="6882" y="15336"/>
                  </a:lnTo>
                  <a:cubicBezTo>
                    <a:pt x="3929" y="14347"/>
                    <a:pt x="1607" y="11740"/>
                    <a:pt x="976" y="8692"/>
                  </a:cubicBezTo>
                  <a:cubicBezTo>
                    <a:pt x="345" y="5644"/>
                    <a:pt x="1441" y="2322"/>
                    <a:pt x="3751" y="250"/>
                  </a:cubicBezTo>
                  <a:lnTo>
                    <a:pt x="35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35;p52">
              <a:extLst>
                <a:ext uri="{FF2B5EF4-FFF2-40B4-BE49-F238E27FC236}">
                  <a16:creationId xmlns:a16="http://schemas.microsoft.com/office/drawing/2014/main" id="{DBB50340-CB79-5C70-8DCD-1663D0B66D51}"/>
                </a:ext>
              </a:extLst>
            </p:cNvPr>
            <p:cNvSpPr/>
            <p:nvPr/>
          </p:nvSpPr>
          <p:spPr>
            <a:xfrm>
              <a:off x="6703500" y="1083300"/>
              <a:ext cx="33075" cy="25025"/>
            </a:xfrm>
            <a:custGeom>
              <a:avLst/>
              <a:gdLst/>
              <a:ahLst/>
              <a:cxnLst/>
              <a:rect l="l" t="t" r="r" b="b"/>
              <a:pathLst>
                <a:path w="1323" h="1001" extrusionOk="0">
                  <a:moveTo>
                    <a:pt x="1239" y="0"/>
                  </a:moveTo>
                  <a:cubicBezTo>
                    <a:pt x="763" y="131"/>
                    <a:pt x="322" y="405"/>
                    <a:pt x="1" y="774"/>
                  </a:cubicBezTo>
                  <a:lnTo>
                    <a:pt x="239" y="1001"/>
                  </a:lnTo>
                  <a:cubicBezTo>
                    <a:pt x="525" y="667"/>
                    <a:pt x="917" y="429"/>
                    <a:pt x="1322" y="322"/>
                  </a:cubicBezTo>
                  <a:lnTo>
                    <a:pt x="1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36;p52">
              <a:extLst>
                <a:ext uri="{FF2B5EF4-FFF2-40B4-BE49-F238E27FC236}">
                  <a16:creationId xmlns:a16="http://schemas.microsoft.com/office/drawing/2014/main" id="{19DED5AD-00F3-2E19-FFA4-CEFFE9652636}"/>
                </a:ext>
              </a:extLst>
            </p:cNvPr>
            <p:cNvSpPr/>
            <p:nvPr/>
          </p:nvSpPr>
          <p:spPr>
            <a:xfrm>
              <a:off x="6779100" y="1316650"/>
              <a:ext cx="186950" cy="327150"/>
            </a:xfrm>
            <a:custGeom>
              <a:avLst/>
              <a:gdLst/>
              <a:ahLst/>
              <a:cxnLst/>
              <a:rect l="l" t="t" r="r" b="b"/>
              <a:pathLst>
                <a:path w="7478" h="13086" extrusionOk="0">
                  <a:moveTo>
                    <a:pt x="287" y="1"/>
                  </a:moveTo>
                  <a:lnTo>
                    <a:pt x="1" y="156"/>
                  </a:lnTo>
                  <a:lnTo>
                    <a:pt x="7192" y="13086"/>
                  </a:lnTo>
                  <a:lnTo>
                    <a:pt x="7478" y="12931"/>
                  </a:lnTo>
                  <a:lnTo>
                    <a:pt x="2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37;p52">
              <a:extLst>
                <a:ext uri="{FF2B5EF4-FFF2-40B4-BE49-F238E27FC236}">
                  <a16:creationId xmlns:a16="http://schemas.microsoft.com/office/drawing/2014/main" id="{F3DDA813-A71C-823B-E180-C0E3E1F29C87}"/>
                </a:ext>
              </a:extLst>
            </p:cNvPr>
            <p:cNvSpPr/>
            <p:nvPr/>
          </p:nvSpPr>
          <p:spPr>
            <a:xfrm>
              <a:off x="6916925" y="1267850"/>
              <a:ext cx="86050" cy="357800"/>
            </a:xfrm>
            <a:custGeom>
              <a:avLst/>
              <a:gdLst/>
              <a:ahLst/>
              <a:cxnLst/>
              <a:rect l="l" t="t" r="r" b="b"/>
              <a:pathLst>
                <a:path w="3442" h="14312" extrusionOk="0">
                  <a:moveTo>
                    <a:pt x="322" y="0"/>
                  </a:moveTo>
                  <a:lnTo>
                    <a:pt x="0" y="72"/>
                  </a:lnTo>
                  <a:lnTo>
                    <a:pt x="3120" y="14312"/>
                  </a:lnTo>
                  <a:lnTo>
                    <a:pt x="3441" y="14252"/>
                  </a:lnTo>
                  <a:lnTo>
                    <a:pt x="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38;p52">
              <a:extLst>
                <a:ext uri="{FF2B5EF4-FFF2-40B4-BE49-F238E27FC236}">
                  <a16:creationId xmlns:a16="http://schemas.microsoft.com/office/drawing/2014/main" id="{17DD90E2-38BE-54BF-C8EE-0AFC95B423CA}"/>
                </a:ext>
              </a:extLst>
            </p:cNvPr>
            <p:cNvSpPr/>
            <p:nvPr/>
          </p:nvSpPr>
          <p:spPr>
            <a:xfrm>
              <a:off x="6927650" y="1606575"/>
              <a:ext cx="104200" cy="50925"/>
            </a:xfrm>
            <a:custGeom>
              <a:avLst/>
              <a:gdLst/>
              <a:ahLst/>
              <a:cxnLst/>
              <a:rect l="l" t="t" r="r" b="b"/>
              <a:pathLst>
                <a:path w="4168" h="2037" extrusionOk="0">
                  <a:moveTo>
                    <a:pt x="4036" y="1"/>
                  </a:moveTo>
                  <a:lnTo>
                    <a:pt x="0" y="1727"/>
                  </a:lnTo>
                  <a:lnTo>
                    <a:pt x="131" y="2037"/>
                  </a:lnTo>
                  <a:lnTo>
                    <a:pt x="4167" y="298"/>
                  </a:lnTo>
                  <a:lnTo>
                    <a:pt x="4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39;p52">
              <a:extLst>
                <a:ext uri="{FF2B5EF4-FFF2-40B4-BE49-F238E27FC236}">
                  <a16:creationId xmlns:a16="http://schemas.microsoft.com/office/drawing/2014/main" id="{CB9A144A-91E8-47B7-C7E9-1099990848FA}"/>
                </a:ext>
              </a:extLst>
            </p:cNvPr>
            <p:cNvSpPr/>
            <p:nvPr/>
          </p:nvSpPr>
          <p:spPr>
            <a:xfrm>
              <a:off x="6900250" y="1245225"/>
              <a:ext cx="37225" cy="36925"/>
            </a:xfrm>
            <a:custGeom>
              <a:avLst/>
              <a:gdLst/>
              <a:ahLst/>
              <a:cxnLst/>
              <a:rect l="l" t="t" r="r" b="b"/>
              <a:pathLst>
                <a:path w="1489" h="1477" extrusionOk="0">
                  <a:moveTo>
                    <a:pt x="751" y="0"/>
                  </a:moveTo>
                  <a:cubicBezTo>
                    <a:pt x="334" y="0"/>
                    <a:pt x="1" y="322"/>
                    <a:pt x="1" y="739"/>
                  </a:cubicBezTo>
                  <a:cubicBezTo>
                    <a:pt x="1" y="1143"/>
                    <a:pt x="334" y="1477"/>
                    <a:pt x="751" y="1477"/>
                  </a:cubicBezTo>
                  <a:cubicBezTo>
                    <a:pt x="1156" y="1477"/>
                    <a:pt x="1489" y="1143"/>
                    <a:pt x="1489" y="739"/>
                  </a:cubicBezTo>
                  <a:cubicBezTo>
                    <a:pt x="1489" y="322"/>
                    <a:pt x="1156" y="0"/>
                    <a:pt x="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0;p52">
              <a:extLst>
                <a:ext uri="{FF2B5EF4-FFF2-40B4-BE49-F238E27FC236}">
                  <a16:creationId xmlns:a16="http://schemas.microsoft.com/office/drawing/2014/main" id="{0ED34574-72E0-1D91-5A00-9D3208CC6843}"/>
                </a:ext>
              </a:extLst>
            </p:cNvPr>
            <p:cNvSpPr/>
            <p:nvPr/>
          </p:nvSpPr>
          <p:spPr>
            <a:xfrm>
              <a:off x="6763625" y="1299400"/>
              <a:ext cx="37225" cy="36925"/>
            </a:xfrm>
            <a:custGeom>
              <a:avLst/>
              <a:gdLst/>
              <a:ahLst/>
              <a:cxnLst/>
              <a:rect l="l" t="t" r="r" b="b"/>
              <a:pathLst>
                <a:path w="1489" h="1477" extrusionOk="0">
                  <a:moveTo>
                    <a:pt x="751" y="0"/>
                  </a:moveTo>
                  <a:cubicBezTo>
                    <a:pt x="334" y="0"/>
                    <a:pt x="1" y="334"/>
                    <a:pt x="1" y="739"/>
                  </a:cubicBezTo>
                  <a:cubicBezTo>
                    <a:pt x="1" y="1143"/>
                    <a:pt x="334" y="1477"/>
                    <a:pt x="751" y="1477"/>
                  </a:cubicBezTo>
                  <a:cubicBezTo>
                    <a:pt x="1156" y="1477"/>
                    <a:pt x="1489" y="1143"/>
                    <a:pt x="1489" y="739"/>
                  </a:cubicBezTo>
                  <a:cubicBezTo>
                    <a:pt x="1489" y="334"/>
                    <a:pt x="1156" y="0"/>
                    <a:pt x="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TextBox 17">
            <a:extLst>
              <a:ext uri="{FF2B5EF4-FFF2-40B4-BE49-F238E27FC236}">
                <a16:creationId xmlns:a16="http://schemas.microsoft.com/office/drawing/2014/main" id="{99340DC6-1AB9-5D85-06DD-2353CB5B23F2}"/>
              </a:ext>
            </a:extLst>
          </p:cNvPr>
          <p:cNvSpPr txBox="1"/>
          <p:nvPr/>
        </p:nvSpPr>
        <p:spPr>
          <a:xfrm>
            <a:off x="264988" y="1056791"/>
            <a:ext cx="3918702" cy="3323987"/>
          </a:xfrm>
          <a:prstGeom prst="rect">
            <a:avLst/>
          </a:prstGeom>
          <a:noFill/>
        </p:spPr>
        <p:txBody>
          <a:bodyPr wrap="square">
            <a:spAutoFit/>
          </a:bodyPr>
          <a:lstStyle/>
          <a:p>
            <a:pPr marL="152400" marR="0" lvl="0" indent="0" algn="l" defTabSz="914400" rtl="0" eaLnBrk="1" fontAlgn="auto" latinLnBrk="0" hangingPunct="1">
              <a:lnSpc>
                <a:spcPct val="100000"/>
              </a:lnSpc>
              <a:spcBef>
                <a:spcPts val="0"/>
              </a:spcBef>
              <a:spcAft>
                <a:spcPts val="0"/>
              </a:spcAft>
              <a:buClr>
                <a:srgbClr val="FF8C95"/>
              </a:buClr>
              <a:buSzPts val="1200"/>
              <a:buFont typeface="Arial"/>
              <a:buNone/>
              <a:tabLst/>
              <a:defRPr/>
            </a:pPr>
            <a:r>
              <a:rPr kumimoji="0" lang="en-US" sz="1800" b="1" i="0" u="none" strike="noStrike" kern="0" cap="none" spc="0" normalizeH="0" baseline="0" noProof="0" dirty="0">
                <a:ln>
                  <a:noFill/>
                </a:ln>
                <a:solidFill>
                  <a:srgbClr val="C00000"/>
                </a:solidFill>
                <a:effectLst/>
                <a:uLnTx/>
                <a:uFillTx/>
                <a:latin typeface="Mukta Regular"/>
                <a:cs typeface="Mukta Regular"/>
                <a:sym typeface="Mukta"/>
              </a:rPr>
              <a:t>Professional requirements:</a:t>
            </a:r>
            <a:endParaRPr kumimoji="0" lang="en-US" sz="1600" b="0" i="0" u="none" strike="noStrike" kern="0" cap="none" spc="0" normalizeH="0" baseline="0" noProof="0" dirty="0">
              <a:ln>
                <a:noFill/>
              </a:ln>
              <a:solidFill>
                <a:srgbClr val="C00000"/>
              </a:solidFill>
              <a:effectLst/>
              <a:uLnTx/>
              <a:uFillTx/>
              <a:latin typeface="Mukta Regular"/>
              <a:cs typeface="Mukta Regular"/>
              <a:sym typeface="Mukta"/>
            </a:endParaRPr>
          </a:p>
          <a:p>
            <a:pPr marL="152400">
              <a:buClr>
                <a:srgbClr val="FF8C95"/>
              </a:buClr>
              <a:buSzPts val="1200"/>
              <a:defRPr/>
            </a:pPr>
            <a:r>
              <a:rPr lang="en-US" sz="1600" dirty="0">
                <a:solidFill>
                  <a:srgbClr val="010100"/>
                </a:solidFill>
                <a:latin typeface="Mukta Regular"/>
                <a:cs typeface="Mukta Regular"/>
                <a:sym typeface="Mukta"/>
              </a:rPr>
              <a:t>Information needs:</a:t>
            </a: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lang="en-GB" sz="1600" dirty="0">
                <a:latin typeface="Calibri" panose="020F0502020204030204" pitchFamily="34" charset="0"/>
                <a:ea typeface="SimSun" panose="02010600030101010101" pitchFamily="2" charset="-122"/>
                <a:cs typeface="Times New Roman" panose="02020603050405020304" pitchFamily="18" charset="0"/>
              </a:rPr>
              <a:t>Make</a:t>
            </a:r>
            <a:r>
              <a:rPr kumimoji="0" lang="en-GB" sz="1600" b="0" i="0" u="none" strike="noStrike" kern="0" cap="none" spc="0" normalizeH="0" baseline="0" noProof="0" dirty="0">
                <a:ln>
                  <a:noFill/>
                </a:ln>
                <a:solidFill>
                  <a:srgbClr val="000000"/>
                </a:solidFill>
                <a:effectLst/>
                <a:uLnTx/>
                <a:uFillTx/>
                <a:latin typeface="Calibri" panose="020F0502020204030204" pitchFamily="34" charset="0"/>
                <a:ea typeface="SimSun" panose="02010600030101010101" pitchFamily="2" charset="-122"/>
                <a:cs typeface="Times New Roman" panose="02020603050405020304" pitchFamily="18" charset="0"/>
                <a:sym typeface="Arial"/>
              </a:rPr>
              <a:t> CCG comparisons </a:t>
            </a:r>
          </a:p>
          <a:p>
            <a:pPr marL="457200" indent="-304800">
              <a:buClr>
                <a:srgbClr val="FF8C95"/>
              </a:buClr>
              <a:buSzPts val="1200"/>
              <a:buFont typeface="Mukta Light"/>
              <a:buChar char="●"/>
              <a:defRPr/>
            </a:pPr>
            <a:r>
              <a:rPr lang="en-GB" sz="1600" dirty="0">
                <a:latin typeface="Calibri" panose="020F0502020204030204" pitchFamily="34" charset="0"/>
                <a:ea typeface="SimSun" panose="02010600030101010101" pitchFamily="2" charset="-122"/>
                <a:cs typeface="Times New Roman" panose="02020603050405020304" pitchFamily="18" charset="0"/>
              </a:rPr>
              <a:t>My region or our particular GP practice have high or low COPD cases relative to national averages</a:t>
            </a:r>
            <a:endParaRPr lang="en-CN" sz="1600" dirty="0">
              <a:latin typeface="Calibri" panose="020F0502020204030204" pitchFamily="34" charset="0"/>
              <a:ea typeface="SimSun" panose="02010600030101010101" pitchFamily="2" charset="-122"/>
              <a:cs typeface="Times New Roman" panose="02020603050405020304" pitchFamily="18" charset="0"/>
            </a:endParaRP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endParaRPr kumimoji="0" lang="en-GB" sz="1600" b="0" i="0" u="none" strike="noStrike" kern="0" cap="none" spc="0" normalizeH="0" baseline="0" noProof="0" dirty="0">
              <a:ln>
                <a:noFill/>
              </a:ln>
              <a:solidFill>
                <a:srgbClr val="000000"/>
              </a:solidFill>
              <a:effectLst/>
              <a:uLnTx/>
              <a:uFillTx/>
              <a:latin typeface="Calibri" panose="020F0502020204030204" pitchFamily="34" charset="0"/>
              <a:ea typeface="SimSun" panose="02010600030101010101" pitchFamily="2" charset="-122"/>
              <a:cs typeface="Times New Roman" panose="02020603050405020304" pitchFamily="18" charset="0"/>
              <a:sym typeface="Arial"/>
            </a:endParaRP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kumimoji="0" lang="en-GB" sz="1600" b="0" i="0" u="none" strike="noStrike" kern="0" cap="none" spc="0" normalizeH="0" baseline="0" noProof="0" dirty="0">
                <a:ln>
                  <a:noFill/>
                </a:ln>
                <a:solidFill>
                  <a:srgbClr val="000000"/>
                </a:solidFill>
                <a:effectLst/>
                <a:uLnTx/>
                <a:uFillTx/>
                <a:latin typeface="Calibri" panose="020F0502020204030204" pitchFamily="34" charset="0"/>
                <a:ea typeface="SimSun" panose="02010600030101010101" pitchFamily="2" charset="-122"/>
                <a:cs typeface="Times New Roman" panose="02020603050405020304" pitchFamily="18" charset="0"/>
                <a:sym typeface="Arial"/>
              </a:rPr>
              <a:t>Sort of an indicator of which GP practice performing well</a:t>
            </a:r>
          </a:p>
          <a:p>
            <a:pPr marL="457200" indent="-304800">
              <a:buClr>
                <a:srgbClr val="FF8C95"/>
              </a:buClr>
              <a:buSzPts val="1200"/>
              <a:buFont typeface="Mukta Light"/>
              <a:buChar char="●"/>
              <a:defRPr/>
            </a:pPr>
            <a:r>
              <a:rPr lang="en-GB" sz="1600" dirty="0">
                <a:latin typeface="Calibri" panose="020F0502020204030204" pitchFamily="34" charset="0"/>
                <a:ea typeface="SimSun" panose="02010600030101010101" pitchFamily="2" charset="-122"/>
                <a:cs typeface="Times New Roman" panose="02020603050405020304" pitchFamily="18" charset="0"/>
              </a:rPr>
              <a:t>Sort of both overall achievement scores and the individual breakdown of the achievement scores for the different indicators</a:t>
            </a:r>
            <a:endParaRPr lang="en-CN" sz="1600" dirty="0">
              <a:latin typeface="Calibri" panose="020F0502020204030204" pitchFamily="34" charset="0"/>
              <a:ea typeface="SimSun" panose="02010600030101010101" pitchFamily="2" charset="-122"/>
              <a:cs typeface="Times New Roman" panose="02020603050405020304" pitchFamily="18" charset="0"/>
            </a:endParaRPr>
          </a:p>
        </p:txBody>
      </p:sp>
      <p:sp>
        <p:nvSpPr>
          <p:cNvPr id="19" name="Right Brace 18">
            <a:extLst>
              <a:ext uri="{FF2B5EF4-FFF2-40B4-BE49-F238E27FC236}">
                <a16:creationId xmlns:a16="http://schemas.microsoft.com/office/drawing/2014/main" id="{1E9A2D3F-FA36-9CF6-F4B0-AC9C874FB28A}"/>
              </a:ext>
            </a:extLst>
          </p:cNvPr>
          <p:cNvSpPr/>
          <p:nvPr/>
        </p:nvSpPr>
        <p:spPr>
          <a:xfrm>
            <a:off x="4206240" y="1759131"/>
            <a:ext cx="165865" cy="748938"/>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pic>
        <p:nvPicPr>
          <p:cNvPr id="21" name="Picture 20" descr="A graph with different colored bars&#10;&#10;Description automatically generated">
            <a:extLst>
              <a:ext uri="{FF2B5EF4-FFF2-40B4-BE49-F238E27FC236}">
                <a16:creationId xmlns:a16="http://schemas.microsoft.com/office/drawing/2014/main" id="{029BFC7F-2E69-E4DC-E75D-D3B940E0C01D}"/>
              </a:ext>
            </a:extLst>
          </p:cNvPr>
          <p:cNvPicPr>
            <a:picLocks noChangeAspect="1"/>
          </p:cNvPicPr>
          <p:nvPr/>
        </p:nvPicPr>
        <p:blipFill>
          <a:blip r:embed="rId3"/>
          <a:stretch>
            <a:fillRect/>
          </a:stretch>
        </p:blipFill>
        <p:spPr>
          <a:xfrm>
            <a:off x="4439467" y="1391612"/>
            <a:ext cx="4479577" cy="1365805"/>
          </a:xfrm>
          <a:prstGeom prst="rect">
            <a:avLst/>
          </a:prstGeom>
        </p:spPr>
      </p:pic>
      <p:sp>
        <p:nvSpPr>
          <p:cNvPr id="22" name="Right Brace 21">
            <a:extLst>
              <a:ext uri="{FF2B5EF4-FFF2-40B4-BE49-F238E27FC236}">
                <a16:creationId xmlns:a16="http://schemas.microsoft.com/office/drawing/2014/main" id="{E0E97029-E27A-50E1-1BB1-518C5CF5B818}"/>
              </a:ext>
            </a:extLst>
          </p:cNvPr>
          <p:cNvSpPr/>
          <p:nvPr/>
        </p:nvSpPr>
        <p:spPr>
          <a:xfrm>
            <a:off x="4205178" y="2903553"/>
            <a:ext cx="140314" cy="1317694"/>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pic>
        <p:nvPicPr>
          <p:cNvPr id="24" name="Picture 23" descr="A graph with red line and blue line&#10;&#10;Description automatically generated">
            <a:extLst>
              <a:ext uri="{FF2B5EF4-FFF2-40B4-BE49-F238E27FC236}">
                <a16:creationId xmlns:a16="http://schemas.microsoft.com/office/drawing/2014/main" id="{B00213C6-61FB-718A-D0B4-9642F22DBFCF}"/>
              </a:ext>
            </a:extLst>
          </p:cNvPr>
          <p:cNvPicPr>
            <a:picLocks noChangeAspect="1"/>
          </p:cNvPicPr>
          <p:nvPr/>
        </p:nvPicPr>
        <p:blipFill>
          <a:blip r:embed="rId4"/>
          <a:stretch>
            <a:fillRect/>
          </a:stretch>
        </p:blipFill>
        <p:spPr>
          <a:xfrm>
            <a:off x="4439467" y="3003235"/>
            <a:ext cx="3775185" cy="1218012"/>
          </a:xfrm>
          <a:prstGeom prst="rect">
            <a:avLst/>
          </a:prstGeom>
        </p:spPr>
      </p:pic>
      <p:sp>
        <p:nvSpPr>
          <p:cNvPr id="36" name="TextBox 35">
            <a:extLst>
              <a:ext uri="{FF2B5EF4-FFF2-40B4-BE49-F238E27FC236}">
                <a16:creationId xmlns:a16="http://schemas.microsoft.com/office/drawing/2014/main" id="{2ADE2187-F6BF-B5FE-0B36-76CA992C1153}"/>
              </a:ext>
            </a:extLst>
          </p:cNvPr>
          <p:cNvSpPr txBox="1"/>
          <p:nvPr/>
        </p:nvSpPr>
        <p:spPr>
          <a:xfrm>
            <a:off x="-1" y="4697712"/>
            <a:ext cx="5190309" cy="307777"/>
          </a:xfrm>
          <a:prstGeom prst="rect">
            <a:avLst/>
          </a:prstGeom>
          <a:noFill/>
        </p:spPr>
        <p:txBody>
          <a:bodyPr wrap="square">
            <a:spAutoFit/>
          </a:bodyPr>
          <a:lstStyle/>
          <a:p>
            <a:pPr marL="152400" marR="0" lvl="0" indent="0" algn="l" defTabSz="914400" rtl="0" eaLnBrk="1" fontAlgn="auto" latinLnBrk="0" hangingPunct="1">
              <a:lnSpc>
                <a:spcPct val="100000"/>
              </a:lnSpc>
              <a:spcBef>
                <a:spcPts val="0"/>
              </a:spcBef>
              <a:spcAft>
                <a:spcPts val="0"/>
              </a:spcAft>
              <a:buClr>
                <a:srgbClr val="FF8C95"/>
              </a:buClr>
              <a:buSzPts val="1200"/>
              <a:buFont typeface="Arial"/>
              <a:buNone/>
              <a:tabLst/>
              <a:defRPr/>
            </a:pPr>
            <a:r>
              <a:rPr lang="en-US" dirty="0"/>
              <a:t> </a:t>
            </a:r>
            <a:r>
              <a:rPr kumimoji="0" lang="en-US" sz="1400" b="1" i="0" u="none" strike="noStrike" kern="0" cap="none" spc="0" normalizeH="0" baseline="0" noProof="0" dirty="0">
                <a:ln>
                  <a:noFill/>
                </a:ln>
                <a:solidFill>
                  <a:srgbClr val="010100"/>
                </a:solidFill>
                <a:effectLst/>
                <a:uLnTx/>
                <a:uFillTx/>
                <a:latin typeface="Mukta Regular"/>
                <a:cs typeface="Mukta Regular"/>
                <a:sym typeface="Mukta"/>
              </a:rPr>
              <a:t>Professional </a:t>
            </a:r>
            <a:r>
              <a:rPr lang="en-US" sz="1400" b="1" dirty="0">
                <a:solidFill>
                  <a:srgbClr val="010100"/>
                </a:solidFill>
                <a:latin typeface="Mukta Regular"/>
                <a:cs typeface="Mukta Regular"/>
                <a:sym typeface="Mukta"/>
              </a:rPr>
              <a:t>visualization needs &amp; preferences are in notes.</a:t>
            </a:r>
          </a:p>
        </p:txBody>
      </p:sp>
    </p:spTree>
    <p:extLst>
      <p:ext uri="{BB962C8B-B14F-4D97-AF65-F5344CB8AC3E}">
        <p14:creationId xmlns:p14="http://schemas.microsoft.com/office/powerpoint/2010/main" val="1060828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46"/>
          <p:cNvSpPr txBox="1">
            <a:spLocks noGrp="1"/>
          </p:cNvSpPr>
          <p:nvPr>
            <p:ph type="title"/>
          </p:nvPr>
        </p:nvSpPr>
        <p:spPr>
          <a:xfrm>
            <a:off x="791135" y="399802"/>
            <a:ext cx="794521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Outcomes of the Stakeholder Requirements</a:t>
            </a:r>
            <a:br>
              <a:rPr lang="en-US" sz="2800" dirty="0"/>
            </a:br>
            <a:endParaRPr lang="en-US" sz="2800" dirty="0"/>
          </a:p>
        </p:txBody>
      </p:sp>
      <p:grpSp>
        <p:nvGrpSpPr>
          <p:cNvPr id="1276" name="Google Shape;1276;p46"/>
          <p:cNvGrpSpPr/>
          <p:nvPr/>
        </p:nvGrpSpPr>
        <p:grpSpPr>
          <a:xfrm>
            <a:off x="8124450" y="3383550"/>
            <a:ext cx="612650" cy="786425"/>
            <a:chOff x="6621900" y="-863825"/>
            <a:chExt cx="612650" cy="786425"/>
          </a:xfrm>
        </p:grpSpPr>
        <p:sp>
          <p:nvSpPr>
            <p:cNvPr id="1277" name="Google Shape;1277;p46"/>
            <p:cNvSpPr/>
            <p:nvPr/>
          </p:nvSpPr>
          <p:spPr>
            <a:xfrm>
              <a:off x="6637050" y="-603375"/>
              <a:ext cx="180775" cy="396150"/>
            </a:xfrm>
            <a:custGeom>
              <a:avLst/>
              <a:gdLst/>
              <a:ahLst/>
              <a:cxnLst/>
              <a:rect l="l" t="t" r="r" b="b"/>
              <a:pathLst>
                <a:path w="7231" h="15846" extrusionOk="0">
                  <a:moveTo>
                    <a:pt x="1" y="1"/>
                  </a:moveTo>
                  <a:lnTo>
                    <a:pt x="1" y="12222"/>
                  </a:lnTo>
                  <a:cubicBezTo>
                    <a:pt x="1" y="14228"/>
                    <a:pt x="1618" y="15845"/>
                    <a:pt x="3623" y="15845"/>
                  </a:cubicBezTo>
                  <a:cubicBezTo>
                    <a:pt x="5614" y="15845"/>
                    <a:pt x="7231" y="14228"/>
                    <a:pt x="7231" y="12222"/>
                  </a:cubicBezTo>
                  <a:lnTo>
                    <a:pt x="7231" y="1"/>
                  </a:ln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6"/>
            <p:cNvSpPr/>
            <p:nvPr/>
          </p:nvSpPr>
          <p:spPr>
            <a:xfrm>
              <a:off x="6637050" y="-839725"/>
              <a:ext cx="180775" cy="632500"/>
            </a:xfrm>
            <a:custGeom>
              <a:avLst/>
              <a:gdLst/>
              <a:ahLst/>
              <a:cxnLst/>
              <a:rect l="l" t="t" r="r" b="b"/>
              <a:pathLst>
                <a:path w="7231" h="25300" fill="none" extrusionOk="0">
                  <a:moveTo>
                    <a:pt x="3623" y="25299"/>
                  </a:moveTo>
                  <a:lnTo>
                    <a:pt x="3623" y="25299"/>
                  </a:lnTo>
                  <a:cubicBezTo>
                    <a:pt x="5614" y="25299"/>
                    <a:pt x="7231" y="23682"/>
                    <a:pt x="7231" y="21676"/>
                  </a:cubicBezTo>
                  <a:lnTo>
                    <a:pt x="7231" y="1"/>
                  </a:lnTo>
                  <a:lnTo>
                    <a:pt x="1" y="1"/>
                  </a:lnTo>
                  <a:lnTo>
                    <a:pt x="1" y="21676"/>
                  </a:lnTo>
                  <a:cubicBezTo>
                    <a:pt x="1" y="23682"/>
                    <a:pt x="1618" y="25299"/>
                    <a:pt x="3623" y="25299"/>
                  </a:cubicBezTo>
                  <a:close/>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6"/>
            <p:cNvSpPr/>
            <p:nvPr/>
          </p:nvSpPr>
          <p:spPr>
            <a:xfrm>
              <a:off x="6621900" y="-863825"/>
              <a:ext cx="211100" cy="49000"/>
            </a:xfrm>
            <a:custGeom>
              <a:avLst/>
              <a:gdLst/>
              <a:ahLst/>
              <a:cxnLst/>
              <a:rect l="l" t="t" r="r" b="b"/>
              <a:pathLst>
                <a:path w="8444" h="1960" extrusionOk="0">
                  <a:moveTo>
                    <a:pt x="622" y="1"/>
                  </a:moveTo>
                  <a:cubicBezTo>
                    <a:pt x="280" y="1"/>
                    <a:pt x="0" y="281"/>
                    <a:pt x="0" y="623"/>
                  </a:cubicBezTo>
                  <a:lnTo>
                    <a:pt x="0" y="1338"/>
                  </a:lnTo>
                  <a:cubicBezTo>
                    <a:pt x="0" y="1680"/>
                    <a:pt x="280" y="1960"/>
                    <a:pt x="622" y="1960"/>
                  </a:cubicBezTo>
                  <a:lnTo>
                    <a:pt x="7821" y="1960"/>
                  </a:lnTo>
                  <a:cubicBezTo>
                    <a:pt x="8163" y="1960"/>
                    <a:pt x="8443" y="1680"/>
                    <a:pt x="8443" y="1338"/>
                  </a:cubicBezTo>
                  <a:lnTo>
                    <a:pt x="8443" y="623"/>
                  </a:lnTo>
                  <a:cubicBezTo>
                    <a:pt x="8443" y="281"/>
                    <a:pt x="8163" y="1"/>
                    <a:pt x="7821" y="1"/>
                  </a:cubicBez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6"/>
            <p:cNvSpPr/>
            <p:nvPr/>
          </p:nvSpPr>
          <p:spPr>
            <a:xfrm>
              <a:off x="6677100" y="-725825"/>
              <a:ext cx="25" cy="320725"/>
            </a:xfrm>
            <a:custGeom>
              <a:avLst/>
              <a:gdLst/>
              <a:ahLst/>
              <a:cxnLst/>
              <a:rect l="l" t="t" r="r" b="b"/>
              <a:pathLst>
                <a:path w="1" h="12829" fill="none" extrusionOk="0">
                  <a:moveTo>
                    <a:pt x="0" y="1"/>
                  </a:moveTo>
                  <a:lnTo>
                    <a:pt x="0" y="12829"/>
                  </a:ln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6"/>
            <p:cNvSpPr/>
            <p:nvPr/>
          </p:nvSpPr>
          <p:spPr>
            <a:xfrm>
              <a:off x="6767675" y="-694325"/>
              <a:ext cx="50150" cy="25"/>
            </a:xfrm>
            <a:custGeom>
              <a:avLst/>
              <a:gdLst/>
              <a:ahLst/>
              <a:cxnLst/>
              <a:rect l="l" t="t" r="r" b="b"/>
              <a:pathLst>
                <a:path w="2006" h="1" fill="none" extrusionOk="0">
                  <a:moveTo>
                    <a:pt x="0" y="0"/>
                  </a:moveTo>
                  <a:lnTo>
                    <a:pt x="2006" y="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6"/>
            <p:cNvSpPr/>
            <p:nvPr/>
          </p:nvSpPr>
          <p:spPr>
            <a:xfrm>
              <a:off x="6767675" y="-565675"/>
              <a:ext cx="55600" cy="25"/>
            </a:xfrm>
            <a:custGeom>
              <a:avLst/>
              <a:gdLst/>
              <a:ahLst/>
              <a:cxnLst/>
              <a:rect l="l" t="t" r="r" b="b"/>
              <a:pathLst>
                <a:path w="2224" h="1" fill="none" extrusionOk="0">
                  <a:moveTo>
                    <a:pt x="0" y="1"/>
                  </a:moveTo>
                  <a:lnTo>
                    <a:pt x="2224" y="1"/>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6"/>
            <p:cNvSpPr/>
            <p:nvPr/>
          </p:nvSpPr>
          <p:spPr>
            <a:xfrm>
              <a:off x="6786325" y="-498025"/>
              <a:ext cx="31500" cy="25"/>
            </a:xfrm>
            <a:custGeom>
              <a:avLst/>
              <a:gdLst/>
              <a:ahLst/>
              <a:cxnLst/>
              <a:rect l="l" t="t" r="r" b="b"/>
              <a:pathLst>
                <a:path w="1260" h="1" fill="none" extrusionOk="0">
                  <a:moveTo>
                    <a:pt x="0" y="0"/>
                  </a:moveTo>
                  <a:lnTo>
                    <a:pt x="1260" y="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6"/>
            <p:cNvSpPr/>
            <p:nvPr/>
          </p:nvSpPr>
          <p:spPr>
            <a:xfrm>
              <a:off x="6723350" y="-298600"/>
              <a:ext cx="59900" cy="50150"/>
            </a:xfrm>
            <a:custGeom>
              <a:avLst/>
              <a:gdLst/>
              <a:ahLst/>
              <a:cxnLst/>
              <a:rect l="l" t="t" r="r" b="b"/>
              <a:pathLst>
                <a:path w="2396" h="2006" fill="none" extrusionOk="0">
                  <a:moveTo>
                    <a:pt x="0" y="1742"/>
                  </a:moveTo>
                  <a:cubicBezTo>
                    <a:pt x="1104" y="2006"/>
                    <a:pt x="2302" y="1120"/>
                    <a:pt x="2395" y="0"/>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6"/>
            <p:cNvSpPr/>
            <p:nvPr/>
          </p:nvSpPr>
          <p:spPr>
            <a:xfrm>
              <a:off x="7038600" y="-560225"/>
              <a:ext cx="180800" cy="482825"/>
            </a:xfrm>
            <a:custGeom>
              <a:avLst/>
              <a:gdLst/>
              <a:ahLst/>
              <a:cxnLst/>
              <a:rect l="l" t="t" r="r" b="b"/>
              <a:pathLst>
                <a:path w="7232" h="19313" extrusionOk="0">
                  <a:moveTo>
                    <a:pt x="1" y="1"/>
                  </a:moveTo>
                  <a:lnTo>
                    <a:pt x="1" y="15690"/>
                  </a:lnTo>
                  <a:cubicBezTo>
                    <a:pt x="1" y="17696"/>
                    <a:pt x="1618" y="19313"/>
                    <a:pt x="3608" y="19313"/>
                  </a:cubicBezTo>
                  <a:cubicBezTo>
                    <a:pt x="5614" y="19313"/>
                    <a:pt x="7231" y="17696"/>
                    <a:pt x="7231" y="15690"/>
                  </a:cubicBezTo>
                  <a:lnTo>
                    <a:pt x="7231" y="1"/>
                  </a:lnTo>
                  <a:close/>
                </a:path>
              </a:pathLst>
            </a:custGeom>
            <a:solidFill>
              <a:srgbClr val="EFD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6"/>
            <p:cNvSpPr/>
            <p:nvPr/>
          </p:nvSpPr>
          <p:spPr>
            <a:xfrm>
              <a:off x="7038600" y="-709875"/>
              <a:ext cx="180800" cy="632475"/>
            </a:xfrm>
            <a:custGeom>
              <a:avLst/>
              <a:gdLst/>
              <a:ahLst/>
              <a:cxnLst/>
              <a:rect l="l" t="t" r="r" b="b"/>
              <a:pathLst>
                <a:path w="7232" h="25299" fill="none" extrusionOk="0">
                  <a:moveTo>
                    <a:pt x="3608" y="25299"/>
                  </a:moveTo>
                  <a:lnTo>
                    <a:pt x="3608" y="25299"/>
                  </a:lnTo>
                  <a:cubicBezTo>
                    <a:pt x="5614" y="25299"/>
                    <a:pt x="7231" y="23682"/>
                    <a:pt x="7231" y="21676"/>
                  </a:cubicBezTo>
                  <a:lnTo>
                    <a:pt x="7231" y="0"/>
                  </a:lnTo>
                  <a:lnTo>
                    <a:pt x="1" y="0"/>
                  </a:lnTo>
                  <a:lnTo>
                    <a:pt x="1" y="21676"/>
                  </a:lnTo>
                  <a:cubicBezTo>
                    <a:pt x="1" y="23682"/>
                    <a:pt x="1618" y="25299"/>
                    <a:pt x="3608" y="25299"/>
                  </a:cubicBezTo>
                  <a:close/>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6"/>
            <p:cNvSpPr/>
            <p:nvPr/>
          </p:nvSpPr>
          <p:spPr>
            <a:xfrm>
              <a:off x="7023450" y="-733975"/>
              <a:ext cx="211100" cy="49000"/>
            </a:xfrm>
            <a:custGeom>
              <a:avLst/>
              <a:gdLst/>
              <a:ahLst/>
              <a:cxnLst/>
              <a:rect l="l" t="t" r="r" b="b"/>
              <a:pathLst>
                <a:path w="8444" h="1960" extrusionOk="0">
                  <a:moveTo>
                    <a:pt x="623" y="0"/>
                  </a:moveTo>
                  <a:cubicBezTo>
                    <a:pt x="280" y="0"/>
                    <a:pt x="1" y="280"/>
                    <a:pt x="1" y="622"/>
                  </a:cubicBezTo>
                  <a:lnTo>
                    <a:pt x="1" y="1337"/>
                  </a:lnTo>
                  <a:cubicBezTo>
                    <a:pt x="1" y="1679"/>
                    <a:pt x="280" y="1959"/>
                    <a:pt x="623" y="1959"/>
                  </a:cubicBezTo>
                  <a:lnTo>
                    <a:pt x="7806" y="1959"/>
                  </a:lnTo>
                  <a:cubicBezTo>
                    <a:pt x="8164" y="1959"/>
                    <a:pt x="8444" y="1679"/>
                    <a:pt x="8444" y="1337"/>
                  </a:cubicBezTo>
                  <a:lnTo>
                    <a:pt x="8444" y="622"/>
                  </a:lnTo>
                  <a:cubicBezTo>
                    <a:pt x="8444" y="280"/>
                    <a:pt x="8164" y="0"/>
                    <a:pt x="7806" y="0"/>
                  </a:cubicBez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6"/>
            <p:cNvSpPr/>
            <p:nvPr/>
          </p:nvSpPr>
          <p:spPr>
            <a:xfrm>
              <a:off x="7083700" y="-628650"/>
              <a:ext cx="25" cy="365450"/>
            </a:xfrm>
            <a:custGeom>
              <a:avLst/>
              <a:gdLst/>
              <a:ahLst/>
              <a:cxnLst/>
              <a:rect l="l" t="t" r="r" b="b"/>
              <a:pathLst>
                <a:path w="1" h="14618" fill="none" extrusionOk="0">
                  <a:moveTo>
                    <a:pt x="1" y="1"/>
                  </a:moveTo>
                  <a:lnTo>
                    <a:pt x="1" y="14617"/>
                  </a:ln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6"/>
            <p:cNvSpPr/>
            <p:nvPr/>
          </p:nvSpPr>
          <p:spPr>
            <a:xfrm>
              <a:off x="7159125" y="-468100"/>
              <a:ext cx="55225" cy="25"/>
            </a:xfrm>
            <a:custGeom>
              <a:avLst/>
              <a:gdLst/>
              <a:ahLst/>
              <a:cxnLst/>
              <a:rect l="l" t="t" r="r" b="b"/>
              <a:pathLst>
                <a:path w="2209" h="1" fill="none" extrusionOk="0">
                  <a:moveTo>
                    <a:pt x="0" y="1"/>
                  </a:moveTo>
                  <a:lnTo>
                    <a:pt x="2208" y="1"/>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6"/>
            <p:cNvSpPr/>
            <p:nvPr/>
          </p:nvSpPr>
          <p:spPr>
            <a:xfrm>
              <a:off x="7186725" y="-405900"/>
              <a:ext cx="32675" cy="25"/>
            </a:xfrm>
            <a:custGeom>
              <a:avLst/>
              <a:gdLst/>
              <a:ahLst/>
              <a:cxnLst/>
              <a:rect l="l" t="t" r="r" b="b"/>
              <a:pathLst>
                <a:path w="1307" h="1" fill="none" extrusionOk="0">
                  <a:moveTo>
                    <a:pt x="0" y="1"/>
                  </a:moveTo>
                  <a:lnTo>
                    <a:pt x="1306" y="1"/>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6"/>
            <p:cNvSpPr/>
            <p:nvPr/>
          </p:nvSpPr>
          <p:spPr>
            <a:xfrm>
              <a:off x="7186725" y="-337100"/>
              <a:ext cx="27625" cy="25"/>
            </a:xfrm>
            <a:custGeom>
              <a:avLst/>
              <a:gdLst/>
              <a:ahLst/>
              <a:cxnLst/>
              <a:rect l="l" t="t" r="r" b="b"/>
              <a:pathLst>
                <a:path w="1105" h="1" fill="none" extrusionOk="0">
                  <a:moveTo>
                    <a:pt x="0" y="1"/>
                  </a:moveTo>
                  <a:lnTo>
                    <a:pt x="1104" y="1"/>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727;p52">
            <a:extLst>
              <a:ext uri="{FF2B5EF4-FFF2-40B4-BE49-F238E27FC236}">
                <a16:creationId xmlns:a16="http://schemas.microsoft.com/office/drawing/2014/main" id="{B7751D31-76EF-C829-7FFF-199D5AFCE437}"/>
              </a:ext>
            </a:extLst>
          </p:cNvPr>
          <p:cNvGrpSpPr/>
          <p:nvPr/>
        </p:nvGrpSpPr>
        <p:grpSpPr>
          <a:xfrm>
            <a:off x="575492" y="471325"/>
            <a:ext cx="294964" cy="429654"/>
            <a:chOff x="6552000" y="1015625"/>
            <a:chExt cx="595325" cy="804750"/>
          </a:xfrm>
        </p:grpSpPr>
        <p:sp>
          <p:nvSpPr>
            <p:cNvPr id="3" name="Google Shape;1728;p52">
              <a:extLst>
                <a:ext uri="{FF2B5EF4-FFF2-40B4-BE49-F238E27FC236}">
                  <a16:creationId xmlns:a16="http://schemas.microsoft.com/office/drawing/2014/main" id="{4334A7C3-6CCF-9FF6-051A-97800194824B}"/>
                </a:ext>
              </a:extLst>
            </p:cNvPr>
            <p:cNvSpPr/>
            <p:nvPr/>
          </p:nvSpPr>
          <p:spPr>
            <a:xfrm>
              <a:off x="6552000" y="1015625"/>
              <a:ext cx="595325" cy="663600"/>
            </a:xfrm>
            <a:custGeom>
              <a:avLst/>
              <a:gdLst/>
              <a:ahLst/>
              <a:cxnLst/>
              <a:rect l="l" t="t" r="r" b="b"/>
              <a:pathLst>
                <a:path w="23813" h="26544" extrusionOk="0">
                  <a:moveTo>
                    <a:pt x="11991" y="1"/>
                  </a:moveTo>
                  <a:cubicBezTo>
                    <a:pt x="11222" y="1"/>
                    <a:pt x="10455" y="80"/>
                    <a:pt x="9704" y="243"/>
                  </a:cubicBezTo>
                  <a:cubicBezTo>
                    <a:pt x="5846" y="1076"/>
                    <a:pt x="2548" y="4041"/>
                    <a:pt x="1203" y="7756"/>
                  </a:cubicBezTo>
                  <a:cubicBezTo>
                    <a:pt x="0" y="11089"/>
                    <a:pt x="417" y="15042"/>
                    <a:pt x="2596" y="17840"/>
                  </a:cubicBezTo>
                  <a:cubicBezTo>
                    <a:pt x="4596" y="20412"/>
                    <a:pt x="7870" y="21746"/>
                    <a:pt x="11145" y="21781"/>
                  </a:cubicBezTo>
                  <a:cubicBezTo>
                    <a:pt x="11799" y="23472"/>
                    <a:pt x="12657" y="25079"/>
                    <a:pt x="13716" y="26544"/>
                  </a:cubicBezTo>
                  <a:cubicBezTo>
                    <a:pt x="16098" y="25960"/>
                    <a:pt x="18431" y="25198"/>
                    <a:pt x="20705" y="24270"/>
                  </a:cubicBezTo>
                  <a:cubicBezTo>
                    <a:pt x="20301" y="22436"/>
                    <a:pt x="19836" y="20614"/>
                    <a:pt x="19312" y="18817"/>
                  </a:cubicBezTo>
                  <a:cubicBezTo>
                    <a:pt x="20598" y="17721"/>
                    <a:pt x="21634" y="16364"/>
                    <a:pt x="22289" y="14804"/>
                  </a:cubicBezTo>
                  <a:cubicBezTo>
                    <a:pt x="23813" y="11161"/>
                    <a:pt x="23039" y="6696"/>
                    <a:pt x="20432" y="3731"/>
                  </a:cubicBezTo>
                  <a:cubicBezTo>
                    <a:pt x="18333" y="1346"/>
                    <a:pt x="15156" y="1"/>
                    <a:pt x="11991" y="1"/>
                  </a:cubicBez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29;p52">
              <a:extLst>
                <a:ext uri="{FF2B5EF4-FFF2-40B4-BE49-F238E27FC236}">
                  <a16:creationId xmlns:a16="http://schemas.microsoft.com/office/drawing/2014/main" id="{42D11CF5-E59E-68A5-B82C-820207195507}"/>
                </a:ext>
              </a:extLst>
            </p:cNvPr>
            <p:cNvSpPr/>
            <p:nvPr/>
          </p:nvSpPr>
          <p:spPr>
            <a:xfrm>
              <a:off x="6913350" y="1653525"/>
              <a:ext cx="181300" cy="83825"/>
            </a:xfrm>
            <a:custGeom>
              <a:avLst/>
              <a:gdLst/>
              <a:ahLst/>
              <a:cxnLst/>
              <a:rect l="l" t="t" r="r" b="b"/>
              <a:pathLst>
                <a:path w="7252" h="3353" extrusionOk="0">
                  <a:moveTo>
                    <a:pt x="6566" y="1"/>
                  </a:moveTo>
                  <a:cubicBezTo>
                    <a:pt x="6497" y="1"/>
                    <a:pt x="6427" y="13"/>
                    <a:pt x="6359" y="39"/>
                  </a:cubicBezTo>
                  <a:lnTo>
                    <a:pt x="477" y="2183"/>
                  </a:lnTo>
                  <a:cubicBezTo>
                    <a:pt x="167" y="2290"/>
                    <a:pt x="1" y="2635"/>
                    <a:pt x="120" y="2957"/>
                  </a:cubicBezTo>
                  <a:cubicBezTo>
                    <a:pt x="203" y="3198"/>
                    <a:pt x="431" y="3352"/>
                    <a:pt x="680" y="3352"/>
                  </a:cubicBezTo>
                  <a:cubicBezTo>
                    <a:pt x="751" y="3352"/>
                    <a:pt x="823" y="3340"/>
                    <a:pt x="894" y="3314"/>
                  </a:cubicBezTo>
                  <a:lnTo>
                    <a:pt x="6775" y="1171"/>
                  </a:lnTo>
                  <a:cubicBezTo>
                    <a:pt x="7085" y="1063"/>
                    <a:pt x="7251" y="718"/>
                    <a:pt x="7132" y="397"/>
                  </a:cubicBezTo>
                  <a:cubicBezTo>
                    <a:pt x="7040" y="155"/>
                    <a:pt x="6809" y="1"/>
                    <a:pt x="6566" y="1"/>
                  </a:cubicBezTo>
                  <a:close/>
                </a:path>
              </a:pathLst>
            </a:custGeom>
            <a:solidFill>
              <a:srgbClr val="74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30;p52">
              <a:extLst>
                <a:ext uri="{FF2B5EF4-FFF2-40B4-BE49-F238E27FC236}">
                  <a16:creationId xmlns:a16="http://schemas.microsoft.com/office/drawing/2014/main" id="{0841EAC6-FB16-102D-8BFD-D6ECD5080C23}"/>
                </a:ext>
              </a:extLst>
            </p:cNvPr>
            <p:cNvSpPr/>
            <p:nvPr/>
          </p:nvSpPr>
          <p:spPr>
            <a:xfrm>
              <a:off x="6941925" y="1682650"/>
              <a:ext cx="141425" cy="73325"/>
            </a:xfrm>
            <a:custGeom>
              <a:avLst/>
              <a:gdLst/>
              <a:ahLst/>
              <a:cxnLst/>
              <a:rect l="l" t="t" r="r" b="b"/>
              <a:pathLst>
                <a:path w="5657" h="2933" extrusionOk="0">
                  <a:moveTo>
                    <a:pt x="4806" y="0"/>
                  </a:moveTo>
                  <a:cubicBezTo>
                    <a:pt x="4724" y="0"/>
                    <a:pt x="4641" y="14"/>
                    <a:pt x="4561" y="41"/>
                  </a:cubicBezTo>
                  <a:lnTo>
                    <a:pt x="584" y="1494"/>
                  </a:lnTo>
                  <a:cubicBezTo>
                    <a:pt x="203" y="1637"/>
                    <a:pt x="1" y="2053"/>
                    <a:pt x="143" y="2446"/>
                  </a:cubicBezTo>
                  <a:cubicBezTo>
                    <a:pt x="255" y="2744"/>
                    <a:pt x="541" y="2933"/>
                    <a:pt x="843" y="2933"/>
                  </a:cubicBezTo>
                  <a:cubicBezTo>
                    <a:pt x="927" y="2933"/>
                    <a:pt x="1013" y="2918"/>
                    <a:pt x="1096" y="2887"/>
                  </a:cubicBezTo>
                  <a:lnTo>
                    <a:pt x="5073" y="1434"/>
                  </a:lnTo>
                  <a:cubicBezTo>
                    <a:pt x="5454" y="1303"/>
                    <a:pt x="5656" y="875"/>
                    <a:pt x="5513" y="494"/>
                  </a:cubicBezTo>
                  <a:cubicBezTo>
                    <a:pt x="5401" y="184"/>
                    <a:pt x="5111" y="0"/>
                    <a:pt x="4806" y="0"/>
                  </a:cubicBezTo>
                  <a:close/>
                </a:path>
              </a:pathLst>
            </a:custGeom>
            <a:solidFill>
              <a:srgbClr val="74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31;p52">
              <a:extLst>
                <a:ext uri="{FF2B5EF4-FFF2-40B4-BE49-F238E27FC236}">
                  <a16:creationId xmlns:a16="http://schemas.microsoft.com/office/drawing/2014/main" id="{45D1DE25-8ECF-05F4-B9FB-7AD11BD5FDBE}"/>
                </a:ext>
              </a:extLst>
            </p:cNvPr>
            <p:cNvSpPr/>
            <p:nvPr/>
          </p:nvSpPr>
          <p:spPr>
            <a:xfrm>
              <a:off x="6953250" y="1713600"/>
              <a:ext cx="141100" cy="73350"/>
            </a:xfrm>
            <a:custGeom>
              <a:avLst/>
              <a:gdLst/>
              <a:ahLst/>
              <a:cxnLst/>
              <a:rect l="l" t="t" r="r" b="b"/>
              <a:pathLst>
                <a:path w="5644" h="2934" extrusionOk="0">
                  <a:moveTo>
                    <a:pt x="4806" y="0"/>
                  </a:moveTo>
                  <a:cubicBezTo>
                    <a:pt x="4724" y="0"/>
                    <a:pt x="4641" y="14"/>
                    <a:pt x="4560" y="42"/>
                  </a:cubicBezTo>
                  <a:lnTo>
                    <a:pt x="583" y="1494"/>
                  </a:lnTo>
                  <a:cubicBezTo>
                    <a:pt x="202" y="1637"/>
                    <a:pt x="0" y="2054"/>
                    <a:pt x="143" y="2447"/>
                  </a:cubicBezTo>
                  <a:cubicBezTo>
                    <a:pt x="255" y="2744"/>
                    <a:pt x="534" y="2933"/>
                    <a:pt x="838" y="2933"/>
                  </a:cubicBezTo>
                  <a:cubicBezTo>
                    <a:pt x="923" y="2933"/>
                    <a:pt x="1010" y="2918"/>
                    <a:pt x="1095" y="2887"/>
                  </a:cubicBezTo>
                  <a:lnTo>
                    <a:pt x="5060" y="1435"/>
                  </a:lnTo>
                  <a:cubicBezTo>
                    <a:pt x="5453" y="1304"/>
                    <a:pt x="5644" y="875"/>
                    <a:pt x="5513" y="494"/>
                  </a:cubicBezTo>
                  <a:cubicBezTo>
                    <a:pt x="5400" y="184"/>
                    <a:pt x="5110" y="0"/>
                    <a:pt x="4806" y="0"/>
                  </a:cubicBezTo>
                  <a:close/>
                </a:path>
              </a:pathLst>
            </a:custGeom>
            <a:solidFill>
              <a:srgbClr val="74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32;p52">
              <a:extLst>
                <a:ext uri="{FF2B5EF4-FFF2-40B4-BE49-F238E27FC236}">
                  <a16:creationId xmlns:a16="http://schemas.microsoft.com/office/drawing/2014/main" id="{1304991B-852F-5379-8BA5-BC497354EA1A}"/>
                </a:ext>
              </a:extLst>
            </p:cNvPr>
            <p:cNvSpPr/>
            <p:nvPr/>
          </p:nvSpPr>
          <p:spPr>
            <a:xfrm>
              <a:off x="6964550" y="1744550"/>
              <a:ext cx="141100" cy="73350"/>
            </a:xfrm>
            <a:custGeom>
              <a:avLst/>
              <a:gdLst/>
              <a:ahLst/>
              <a:cxnLst/>
              <a:rect l="l" t="t" r="r" b="b"/>
              <a:pathLst>
                <a:path w="5644" h="2934" extrusionOk="0">
                  <a:moveTo>
                    <a:pt x="4806" y="1"/>
                  </a:moveTo>
                  <a:cubicBezTo>
                    <a:pt x="4724" y="1"/>
                    <a:pt x="4641" y="14"/>
                    <a:pt x="4561" y="42"/>
                  </a:cubicBezTo>
                  <a:lnTo>
                    <a:pt x="584" y="1494"/>
                  </a:lnTo>
                  <a:cubicBezTo>
                    <a:pt x="203" y="1637"/>
                    <a:pt x="0" y="2054"/>
                    <a:pt x="143" y="2447"/>
                  </a:cubicBezTo>
                  <a:cubicBezTo>
                    <a:pt x="255" y="2745"/>
                    <a:pt x="534" y="2933"/>
                    <a:pt x="838" y="2933"/>
                  </a:cubicBezTo>
                  <a:cubicBezTo>
                    <a:pt x="923" y="2933"/>
                    <a:pt x="1010" y="2919"/>
                    <a:pt x="1096" y="2887"/>
                  </a:cubicBezTo>
                  <a:lnTo>
                    <a:pt x="5061" y="1435"/>
                  </a:lnTo>
                  <a:cubicBezTo>
                    <a:pt x="5454" y="1304"/>
                    <a:pt x="5644" y="875"/>
                    <a:pt x="5513" y="494"/>
                  </a:cubicBezTo>
                  <a:cubicBezTo>
                    <a:pt x="5400" y="185"/>
                    <a:pt x="5110" y="1"/>
                    <a:pt x="4806" y="1"/>
                  </a:cubicBezTo>
                  <a:close/>
                </a:path>
              </a:pathLst>
            </a:custGeom>
            <a:solidFill>
              <a:srgbClr val="74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33;p52">
              <a:extLst>
                <a:ext uri="{FF2B5EF4-FFF2-40B4-BE49-F238E27FC236}">
                  <a16:creationId xmlns:a16="http://schemas.microsoft.com/office/drawing/2014/main" id="{EF137346-A10F-676B-809D-C5862F10EE9D}"/>
                </a:ext>
              </a:extLst>
            </p:cNvPr>
            <p:cNvSpPr/>
            <p:nvPr/>
          </p:nvSpPr>
          <p:spPr>
            <a:xfrm>
              <a:off x="7008000" y="1777100"/>
              <a:ext cx="67000" cy="43275"/>
            </a:xfrm>
            <a:custGeom>
              <a:avLst/>
              <a:gdLst/>
              <a:ahLst/>
              <a:cxnLst/>
              <a:rect l="l" t="t" r="r" b="b"/>
              <a:pathLst>
                <a:path w="2680" h="1731" extrusionOk="0">
                  <a:moveTo>
                    <a:pt x="1953" y="1"/>
                  </a:moveTo>
                  <a:cubicBezTo>
                    <a:pt x="1882" y="1"/>
                    <a:pt x="1810" y="12"/>
                    <a:pt x="1739" y="38"/>
                  </a:cubicBezTo>
                  <a:lnTo>
                    <a:pt x="501" y="490"/>
                  </a:lnTo>
                  <a:cubicBezTo>
                    <a:pt x="179" y="609"/>
                    <a:pt x="1" y="978"/>
                    <a:pt x="120" y="1312"/>
                  </a:cubicBezTo>
                  <a:cubicBezTo>
                    <a:pt x="213" y="1572"/>
                    <a:pt x="459" y="1731"/>
                    <a:pt x="721" y="1731"/>
                  </a:cubicBezTo>
                  <a:cubicBezTo>
                    <a:pt x="794" y="1731"/>
                    <a:pt x="869" y="1719"/>
                    <a:pt x="941" y="1693"/>
                  </a:cubicBezTo>
                  <a:lnTo>
                    <a:pt x="2180" y="1240"/>
                  </a:lnTo>
                  <a:cubicBezTo>
                    <a:pt x="2513" y="1121"/>
                    <a:pt x="2680" y="752"/>
                    <a:pt x="2561" y="419"/>
                  </a:cubicBezTo>
                  <a:cubicBezTo>
                    <a:pt x="2467" y="165"/>
                    <a:pt x="2217" y="1"/>
                    <a:pt x="1953" y="1"/>
                  </a:cubicBezTo>
                  <a:close/>
                </a:path>
              </a:pathLst>
            </a:custGeom>
            <a:solidFill>
              <a:srgbClr val="74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4;p52">
              <a:extLst>
                <a:ext uri="{FF2B5EF4-FFF2-40B4-BE49-F238E27FC236}">
                  <a16:creationId xmlns:a16="http://schemas.microsoft.com/office/drawing/2014/main" id="{C5CEDC10-9B61-8D02-8020-817F89CA807E}"/>
                </a:ext>
              </a:extLst>
            </p:cNvPr>
            <p:cNvSpPr/>
            <p:nvPr/>
          </p:nvSpPr>
          <p:spPr>
            <a:xfrm>
              <a:off x="6588025" y="1118425"/>
              <a:ext cx="172050" cy="391150"/>
            </a:xfrm>
            <a:custGeom>
              <a:avLst/>
              <a:gdLst/>
              <a:ahLst/>
              <a:cxnLst/>
              <a:rect l="l" t="t" r="r" b="b"/>
              <a:pathLst>
                <a:path w="6882" h="15646" extrusionOk="0">
                  <a:moveTo>
                    <a:pt x="3536" y="0"/>
                  </a:moveTo>
                  <a:cubicBezTo>
                    <a:pt x="1131" y="2155"/>
                    <a:pt x="0" y="5596"/>
                    <a:pt x="655" y="8763"/>
                  </a:cubicBezTo>
                  <a:cubicBezTo>
                    <a:pt x="1310" y="11919"/>
                    <a:pt x="3715" y="14621"/>
                    <a:pt x="6775" y="15645"/>
                  </a:cubicBezTo>
                  <a:lnTo>
                    <a:pt x="6882" y="15336"/>
                  </a:lnTo>
                  <a:cubicBezTo>
                    <a:pt x="3929" y="14347"/>
                    <a:pt x="1607" y="11740"/>
                    <a:pt x="976" y="8692"/>
                  </a:cubicBezTo>
                  <a:cubicBezTo>
                    <a:pt x="345" y="5644"/>
                    <a:pt x="1441" y="2322"/>
                    <a:pt x="3751" y="250"/>
                  </a:cubicBezTo>
                  <a:lnTo>
                    <a:pt x="35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35;p52">
              <a:extLst>
                <a:ext uri="{FF2B5EF4-FFF2-40B4-BE49-F238E27FC236}">
                  <a16:creationId xmlns:a16="http://schemas.microsoft.com/office/drawing/2014/main" id="{DBB50340-CB79-5C70-8DCD-1663D0B66D51}"/>
                </a:ext>
              </a:extLst>
            </p:cNvPr>
            <p:cNvSpPr/>
            <p:nvPr/>
          </p:nvSpPr>
          <p:spPr>
            <a:xfrm>
              <a:off x="6703500" y="1083300"/>
              <a:ext cx="33075" cy="25025"/>
            </a:xfrm>
            <a:custGeom>
              <a:avLst/>
              <a:gdLst/>
              <a:ahLst/>
              <a:cxnLst/>
              <a:rect l="l" t="t" r="r" b="b"/>
              <a:pathLst>
                <a:path w="1323" h="1001" extrusionOk="0">
                  <a:moveTo>
                    <a:pt x="1239" y="0"/>
                  </a:moveTo>
                  <a:cubicBezTo>
                    <a:pt x="763" y="131"/>
                    <a:pt x="322" y="405"/>
                    <a:pt x="1" y="774"/>
                  </a:cubicBezTo>
                  <a:lnTo>
                    <a:pt x="239" y="1001"/>
                  </a:lnTo>
                  <a:cubicBezTo>
                    <a:pt x="525" y="667"/>
                    <a:pt x="917" y="429"/>
                    <a:pt x="1322" y="322"/>
                  </a:cubicBezTo>
                  <a:lnTo>
                    <a:pt x="1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36;p52">
              <a:extLst>
                <a:ext uri="{FF2B5EF4-FFF2-40B4-BE49-F238E27FC236}">
                  <a16:creationId xmlns:a16="http://schemas.microsoft.com/office/drawing/2014/main" id="{19DED5AD-00F3-2E19-FFA4-CEFFE9652636}"/>
                </a:ext>
              </a:extLst>
            </p:cNvPr>
            <p:cNvSpPr/>
            <p:nvPr/>
          </p:nvSpPr>
          <p:spPr>
            <a:xfrm>
              <a:off x="6779100" y="1316650"/>
              <a:ext cx="186950" cy="327150"/>
            </a:xfrm>
            <a:custGeom>
              <a:avLst/>
              <a:gdLst/>
              <a:ahLst/>
              <a:cxnLst/>
              <a:rect l="l" t="t" r="r" b="b"/>
              <a:pathLst>
                <a:path w="7478" h="13086" extrusionOk="0">
                  <a:moveTo>
                    <a:pt x="287" y="1"/>
                  </a:moveTo>
                  <a:lnTo>
                    <a:pt x="1" y="156"/>
                  </a:lnTo>
                  <a:lnTo>
                    <a:pt x="7192" y="13086"/>
                  </a:lnTo>
                  <a:lnTo>
                    <a:pt x="7478" y="12931"/>
                  </a:lnTo>
                  <a:lnTo>
                    <a:pt x="2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37;p52">
              <a:extLst>
                <a:ext uri="{FF2B5EF4-FFF2-40B4-BE49-F238E27FC236}">
                  <a16:creationId xmlns:a16="http://schemas.microsoft.com/office/drawing/2014/main" id="{F3DDA813-A71C-823B-E180-C0E3E1F29C87}"/>
                </a:ext>
              </a:extLst>
            </p:cNvPr>
            <p:cNvSpPr/>
            <p:nvPr/>
          </p:nvSpPr>
          <p:spPr>
            <a:xfrm>
              <a:off x="6916925" y="1267850"/>
              <a:ext cx="86050" cy="357800"/>
            </a:xfrm>
            <a:custGeom>
              <a:avLst/>
              <a:gdLst/>
              <a:ahLst/>
              <a:cxnLst/>
              <a:rect l="l" t="t" r="r" b="b"/>
              <a:pathLst>
                <a:path w="3442" h="14312" extrusionOk="0">
                  <a:moveTo>
                    <a:pt x="322" y="0"/>
                  </a:moveTo>
                  <a:lnTo>
                    <a:pt x="0" y="72"/>
                  </a:lnTo>
                  <a:lnTo>
                    <a:pt x="3120" y="14312"/>
                  </a:lnTo>
                  <a:lnTo>
                    <a:pt x="3441" y="14252"/>
                  </a:lnTo>
                  <a:lnTo>
                    <a:pt x="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38;p52">
              <a:extLst>
                <a:ext uri="{FF2B5EF4-FFF2-40B4-BE49-F238E27FC236}">
                  <a16:creationId xmlns:a16="http://schemas.microsoft.com/office/drawing/2014/main" id="{17DD90E2-38BE-54BF-C8EE-0AFC95B423CA}"/>
                </a:ext>
              </a:extLst>
            </p:cNvPr>
            <p:cNvSpPr/>
            <p:nvPr/>
          </p:nvSpPr>
          <p:spPr>
            <a:xfrm>
              <a:off x="6927650" y="1606575"/>
              <a:ext cx="104200" cy="50925"/>
            </a:xfrm>
            <a:custGeom>
              <a:avLst/>
              <a:gdLst/>
              <a:ahLst/>
              <a:cxnLst/>
              <a:rect l="l" t="t" r="r" b="b"/>
              <a:pathLst>
                <a:path w="4168" h="2037" extrusionOk="0">
                  <a:moveTo>
                    <a:pt x="4036" y="1"/>
                  </a:moveTo>
                  <a:lnTo>
                    <a:pt x="0" y="1727"/>
                  </a:lnTo>
                  <a:lnTo>
                    <a:pt x="131" y="2037"/>
                  </a:lnTo>
                  <a:lnTo>
                    <a:pt x="4167" y="298"/>
                  </a:lnTo>
                  <a:lnTo>
                    <a:pt x="4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39;p52">
              <a:extLst>
                <a:ext uri="{FF2B5EF4-FFF2-40B4-BE49-F238E27FC236}">
                  <a16:creationId xmlns:a16="http://schemas.microsoft.com/office/drawing/2014/main" id="{CB9A144A-91E8-47B7-C7E9-1099990848FA}"/>
                </a:ext>
              </a:extLst>
            </p:cNvPr>
            <p:cNvSpPr/>
            <p:nvPr/>
          </p:nvSpPr>
          <p:spPr>
            <a:xfrm>
              <a:off x="6900250" y="1245225"/>
              <a:ext cx="37225" cy="36925"/>
            </a:xfrm>
            <a:custGeom>
              <a:avLst/>
              <a:gdLst/>
              <a:ahLst/>
              <a:cxnLst/>
              <a:rect l="l" t="t" r="r" b="b"/>
              <a:pathLst>
                <a:path w="1489" h="1477" extrusionOk="0">
                  <a:moveTo>
                    <a:pt x="751" y="0"/>
                  </a:moveTo>
                  <a:cubicBezTo>
                    <a:pt x="334" y="0"/>
                    <a:pt x="1" y="322"/>
                    <a:pt x="1" y="739"/>
                  </a:cubicBezTo>
                  <a:cubicBezTo>
                    <a:pt x="1" y="1143"/>
                    <a:pt x="334" y="1477"/>
                    <a:pt x="751" y="1477"/>
                  </a:cubicBezTo>
                  <a:cubicBezTo>
                    <a:pt x="1156" y="1477"/>
                    <a:pt x="1489" y="1143"/>
                    <a:pt x="1489" y="739"/>
                  </a:cubicBezTo>
                  <a:cubicBezTo>
                    <a:pt x="1489" y="322"/>
                    <a:pt x="1156" y="0"/>
                    <a:pt x="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0;p52">
              <a:extLst>
                <a:ext uri="{FF2B5EF4-FFF2-40B4-BE49-F238E27FC236}">
                  <a16:creationId xmlns:a16="http://schemas.microsoft.com/office/drawing/2014/main" id="{0ED34574-72E0-1D91-5A00-9D3208CC6843}"/>
                </a:ext>
              </a:extLst>
            </p:cNvPr>
            <p:cNvSpPr/>
            <p:nvPr/>
          </p:nvSpPr>
          <p:spPr>
            <a:xfrm>
              <a:off x="6763625" y="1299400"/>
              <a:ext cx="37225" cy="36925"/>
            </a:xfrm>
            <a:custGeom>
              <a:avLst/>
              <a:gdLst/>
              <a:ahLst/>
              <a:cxnLst/>
              <a:rect l="l" t="t" r="r" b="b"/>
              <a:pathLst>
                <a:path w="1489" h="1477" extrusionOk="0">
                  <a:moveTo>
                    <a:pt x="751" y="0"/>
                  </a:moveTo>
                  <a:cubicBezTo>
                    <a:pt x="334" y="0"/>
                    <a:pt x="1" y="334"/>
                    <a:pt x="1" y="739"/>
                  </a:cubicBezTo>
                  <a:cubicBezTo>
                    <a:pt x="1" y="1143"/>
                    <a:pt x="334" y="1477"/>
                    <a:pt x="751" y="1477"/>
                  </a:cubicBezTo>
                  <a:cubicBezTo>
                    <a:pt x="1156" y="1477"/>
                    <a:pt x="1489" y="1143"/>
                    <a:pt x="1489" y="739"/>
                  </a:cubicBezTo>
                  <a:cubicBezTo>
                    <a:pt x="1489" y="334"/>
                    <a:pt x="1156" y="0"/>
                    <a:pt x="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77C0E640-97BD-EA3E-CEE0-25CCF5DDD60B}"/>
              </a:ext>
            </a:extLst>
          </p:cNvPr>
          <p:cNvSpPr txBox="1"/>
          <p:nvPr/>
        </p:nvSpPr>
        <p:spPr>
          <a:xfrm>
            <a:off x="477444" y="1233838"/>
            <a:ext cx="3834182" cy="3539430"/>
          </a:xfrm>
          <a:prstGeom prst="rect">
            <a:avLst/>
          </a:prstGeom>
          <a:noFill/>
        </p:spPr>
        <p:txBody>
          <a:bodyPr wrap="square">
            <a:spAutoFit/>
          </a:bodyPr>
          <a:lstStyle/>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lang="en-GB" sz="1400" dirty="0">
                <a:solidFill>
                  <a:srgbClr val="C00000"/>
                </a:solidFill>
                <a:latin typeface="Calibri" panose="020F0502020204030204" pitchFamily="34" charset="0"/>
                <a:ea typeface="SimSun" panose="02010600030101010101" pitchFamily="2" charset="-122"/>
                <a:cs typeface="Times New Roman" panose="02020603050405020304" pitchFamily="18" charset="0"/>
              </a:rPr>
              <a:t>For professionals</a:t>
            </a:r>
            <a:r>
              <a:rPr lang="en-GB" sz="1400" dirty="0">
                <a:latin typeface="Calibri" panose="020F0502020204030204" pitchFamily="34" charset="0"/>
                <a:ea typeface="SimSun" panose="02010600030101010101" pitchFamily="2" charset="-122"/>
                <a:cs typeface="Times New Roman" panose="02020603050405020304" pitchFamily="18" charset="0"/>
              </a:rPr>
              <a:t>, their needs are </a:t>
            </a:r>
            <a:r>
              <a:rPr lang="en-GB" sz="1400" dirty="0">
                <a:solidFill>
                  <a:srgbClr val="C00000"/>
                </a:solidFill>
                <a:latin typeface="Calibri" panose="020F0502020204030204" pitchFamily="34" charset="0"/>
                <a:ea typeface="SimSun" panose="02010600030101010101" pitchFamily="2" charset="-122"/>
                <a:cs typeface="Times New Roman" panose="02020603050405020304" pitchFamily="18" charset="0"/>
              </a:rPr>
              <a:t>knowing</a:t>
            </a:r>
            <a:r>
              <a:rPr lang="en-GB" sz="1400" dirty="0">
                <a:latin typeface="Calibri" panose="020F0502020204030204" pitchFamily="34" charset="0"/>
                <a:ea typeface="SimSun" panose="02010600030101010101" pitchFamily="2" charset="-122"/>
                <a:cs typeface="Times New Roman" panose="02020603050405020304" pitchFamily="18" charset="0"/>
              </a:rPr>
              <a:t> </a:t>
            </a:r>
            <a:r>
              <a:rPr lang="en-GB" sz="1400" dirty="0">
                <a:solidFill>
                  <a:srgbClr val="C00000"/>
                </a:solidFill>
                <a:latin typeface="Calibri" panose="020F0502020204030204" pitchFamily="34" charset="0"/>
                <a:ea typeface="SimSun" panose="02010600030101010101" pitchFamily="2" charset="-122"/>
                <a:cs typeface="Times New Roman" panose="02020603050405020304" pitchFamily="18" charset="0"/>
              </a:rPr>
              <a:t>the overall situation</a:t>
            </a:r>
            <a:r>
              <a:rPr lang="en-GB" sz="1400" dirty="0">
                <a:latin typeface="Calibri" panose="020F0502020204030204" pitchFamily="34" charset="0"/>
                <a:ea typeface="SimSun" panose="02010600030101010101" pitchFamily="2" charset="-122"/>
                <a:cs typeface="Times New Roman" panose="02020603050405020304" pitchFamily="18" charset="0"/>
              </a:rPr>
              <a:t>, such as the performance of the overall GPs within a certain range and the prevalence of COPD in various areas, as well as the changes in these data over time, which is easy to analyse and provide the next step plan.</a:t>
            </a: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endParaRPr lang="en-GB" dirty="0">
              <a:latin typeface="Calibri" panose="020F0502020204030204" pitchFamily="34" charset="0"/>
              <a:ea typeface="SimSun" panose="02010600030101010101" pitchFamily="2" charset="-122"/>
              <a:cs typeface="Times New Roman" panose="02020603050405020304" pitchFamily="18" charset="0"/>
            </a:endParaRP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endParaRPr lang="en-GB" dirty="0">
              <a:latin typeface="Calibri" panose="020F0502020204030204" pitchFamily="34" charset="0"/>
              <a:ea typeface="SimSun" panose="02010600030101010101" pitchFamily="2" charset="-122"/>
              <a:cs typeface="Times New Roman" panose="02020603050405020304" pitchFamily="18" charset="0"/>
            </a:endParaRP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endParaRPr lang="en-GB" dirty="0">
              <a:latin typeface="Calibri" panose="020F0502020204030204" pitchFamily="34" charset="0"/>
              <a:ea typeface="SimSun" panose="02010600030101010101" pitchFamily="2" charset="-122"/>
              <a:cs typeface="Times New Roman" panose="02020603050405020304" pitchFamily="18" charset="0"/>
            </a:endParaRP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lang="en-GB" sz="1400" dirty="0">
                <a:solidFill>
                  <a:srgbClr val="C00000"/>
                </a:solidFill>
                <a:latin typeface="Calibri" panose="020F0502020204030204" pitchFamily="34" charset="0"/>
                <a:ea typeface="SimSun" panose="02010600030101010101" pitchFamily="2" charset="-122"/>
                <a:cs typeface="Times New Roman" panose="02020603050405020304" pitchFamily="18" charset="0"/>
              </a:rPr>
              <a:t>For COPD patients</a:t>
            </a:r>
            <a:r>
              <a:rPr lang="en-GB" sz="1400" dirty="0">
                <a:latin typeface="Calibri" panose="020F0502020204030204" pitchFamily="34" charset="0"/>
                <a:ea typeface="SimSun" panose="02010600030101010101" pitchFamily="2" charset="-122"/>
                <a:cs typeface="Times New Roman" panose="02020603050405020304" pitchFamily="18" charset="0"/>
              </a:rPr>
              <a:t>, their needs are </a:t>
            </a:r>
            <a:r>
              <a:rPr lang="en-GB" sz="1400" dirty="0">
                <a:solidFill>
                  <a:srgbClr val="C00000"/>
                </a:solidFill>
                <a:latin typeface="Calibri" panose="020F0502020204030204" pitchFamily="34" charset="0"/>
                <a:ea typeface="SimSun" panose="02010600030101010101" pitchFamily="2" charset="-122"/>
                <a:cs typeface="Times New Roman" panose="02020603050405020304" pitchFamily="18" charset="0"/>
              </a:rPr>
              <a:t>more personal and detailed. </a:t>
            </a:r>
            <a:r>
              <a:rPr lang="en-GB" sz="1400" dirty="0">
                <a:latin typeface="Calibri" panose="020F0502020204030204" pitchFamily="34" charset="0"/>
                <a:ea typeface="SimSun" panose="02010600030101010101" pitchFamily="2" charset="-122"/>
                <a:cs typeface="Times New Roman" panose="02020603050405020304" pitchFamily="18" charset="0"/>
              </a:rPr>
              <a:t>They hope to see COPD-related information in time and to connect with institutions that can provide them with support (both physical and spiritual).</a:t>
            </a:r>
          </a:p>
        </p:txBody>
      </p:sp>
      <p:cxnSp>
        <p:nvCxnSpPr>
          <p:cNvPr id="20" name="Straight Arrow Connector 19">
            <a:extLst>
              <a:ext uri="{FF2B5EF4-FFF2-40B4-BE49-F238E27FC236}">
                <a16:creationId xmlns:a16="http://schemas.microsoft.com/office/drawing/2014/main" id="{AC1EBE6F-3B1D-D614-B00E-5EC2FF6DC3DE}"/>
              </a:ext>
            </a:extLst>
          </p:cNvPr>
          <p:cNvCxnSpPr>
            <a:cxnSpLocks/>
          </p:cNvCxnSpPr>
          <p:nvPr/>
        </p:nvCxnSpPr>
        <p:spPr>
          <a:xfrm>
            <a:off x="4141398" y="2197635"/>
            <a:ext cx="752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32C04C3-F233-F4D6-D8B7-FB1AE93000DF}"/>
              </a:ext>
            </a:extLst>
          </p:cNvPr>
          <p:cNvCxnSpPr>
            <a:cxnSpLocks/>
          </p:cNvCxnSpPr>
          <p:nvPr/>
        </p:nvCxnSpPr>
        <p:spPr>
          <a:xfrm>
            <a:off x="4141398" y="4019727"/>
            <a:ext cx="73540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618C9E7-62F2-3250-986E-C2B953944531}"/>
              </a:ext>
            </a:extLst>
          </p:cNvPr>
          <p:cNvSpPr txBox="1"/>
          <p:nvPr/>
        </p:nvSpPr>
        <p:spPr>
          <a:xfrm>
            <a:off x="4430593" y="1419711"/>
            <a:ext cx="3834182" cy="3323987"/>
          </a:xfrm>
          <a:prstGeom prst="rect">
            <a:avLst/>
          </a:prstGeom>
          <a:noFill/>
        </p:spPr>
        <p:txBody>
          <a:bodyPr wrap="square">
            <a:spAutoFit/>
          </a:bodyPr>
          <a:lstStyle/>
          <a:p>
            <a:pPr marL="457200" indent="-304800">
              <a:buClr>
                <a:srgbClr val="FF8C95"/>
              </a:buClr>
              <a:buSzPts val="1200"/>
              <a:buFont typeface="Mukta Light"/>
              <a:buChar char="●"/>
              <a:defRPr/>
            </a:pPr>
            <a:r>
              <a:rPr lang="en-GB" dirty="0">
                <a:latin typeface="Calibri" panose="020F0502020204030204" pitchFamily="34" charset="0"/>
                <a:ea typeface="SimSun" panose="02010600030101010101" pitchFamily="2" charset="-122"/>
                <a:cs typeface="Times New Roman" panose="02020603050405020304" pitchFamily="18" charset="0"/>
              </a:rPr>
              <a:t>In the dashboards, we compare the CCGs’ achievement and prevalence in different areas of Manchester, give diagrams on </a:t>
            </a:r>
            <a:r>
              <a:rPr lang="en-US" dirty="0">
                <a:latin typeface="Calibri" panose="020F0502020204030204" pitchFamily="34" charset="0"/>
                <a:ea typeface="SimSun" panose="02010600030101010101" pitchFamily="2" charset="-122"/>
                <a:cs typeface="Times New Roman" panose="02020603050405020304" pitchFamily="18" charset="0"/>
              </a:rPr>
              <a:t>changes of achievement &amp; prevalence (from 2020 to 2022), draw a map of COPD prevalence.</a:t>
            </a:r>
            <a:endParaRPr lang="en-GB" dirty="0">
              <a:latin typeface="Calibri" panose="020F0502020204030204" pitchFamily="34" charset="0"/>
              <a:ea typeface="SimSun" panose="02010600030101010101" pitchFamily="2" charset="-122"/>
              <a:cs typeface="Times New Roman" panose="02020603050405020304" pitchFamily="18" charset="0"/>
            </a:endParaRP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endParaRPr lang="en-GB" dirty="0">
              <a:latin typeface="Calibri" panose="020F0502020204030204" pitchFamily="34" charset="0"/>
              <a:ea typeface="SimSun" panose="02010600030101010101" pitchFamily="2" charset="-122"/>
              <a:cs typeface="Times New Roman" panose="02020603050405020304" pitchFamily="18" charset="0"/>
            </a:endParaRPr>
          </a:p>
          <a:p>
            <a:pPr marL="152400" marR="0" lvl="0" algn="l" defTabSz="914400" rtl="0" eaLnBrk="1" fontAlgn="auto" latinLnBrk="0" hangingPunct="1">
              <a:lnSpc>
                <a:spcPct val="100000"/>
              </a:lnSpc>
              <a:spcBef>
                <a:spcPts val="0"/>
              </a:spcBef>
              <a:spcAft>
                <a:spcPts val="0"/>
              </a:spcAft>
              <a:buClr>
                <a:srgbClr val="FF8C95"/>
              </a:buClr>
              <a:buSzPts val="1200"/>
              <a:tabLst/>
              <a:defRPr/>
            </a:pPr>
            <a:endParaRPr lang="en-GB" dirty="0">
              <a:latin typeface="Calibri" panose="020F0502020204030204" pitchFamily="34" charset="0"/>
              <a:ea typeface="SimSun" panose="02010600030101010101" pitchFamily="2" charset="-122"/>
              <a:cs typeface="Times New Roman" panose="02020603050405020304" pitchFamily="18" charset="0"/>
            </a:endParaRP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endParaRPr lang="en-GB" dirty="0">
              <a:latin typeface="Calibri" panose="020F0502020204030204" pitchFamily="34" charset="0"/>
              <a:ea typeface="SimSun" panose="02010600030101010101" pitchFamily="2" charset="-122"/>
              <a:cs typeface="Times New Roman" panose="02020603050405020304" pitchFamily="18" charset="0"/>
            </a:endParaRPr>
          </a:p>
          <a:p>
            <a:pPr marL="457200" lvl="0" indent="-304800" defTabSz="914400" eaLnBrk="1" fontAlgn="auto" latinLnBrk="0" hangingPunct="1">
              <a:buClr>
                <a:srgbClr val="FF8C95"/>
              </a:buClr>
              <a:buSzPts val="1200"/>
              <a:buFont typeface="Mukta Light"/>
              <a:buChar char="●"/>
              <a:tabLst/>
              <a:defRPr/>
            </a:pPr>
            <a:r>
              <a:rPr lang="en-GB" dirty="0">
                <a:latin typeface="Calibri" panose="020F0502020204030204" pitchFamily="34" charset="0"/>
                <a:ea typeface="SimSun" panose="02010600030101010101" pitchFamily="2" charset="-122"/>
                <a:cs typeface="Times New Roman" panose="02020603050405020304" pitchFamily="18" charset="0"/>
              </a:rPr>
              <a:t>In the dashboards, we give a map of GPs, provide COPD related and latest information, record the exercise and medication of patients last week, remind the patients about the air pollutants and temperature next week.</a:t>
            </a:r>
          </a:p>
        </p:txBody>
      </p:sp>
      <p:sp>
        <p:nvSpPr>
          <p:cNvPr id="24" name="TextBox 23">
            <a:extLst>
              <a:ext uri="{FF2B5EF4-FFF2-40B4-BE49-F238E27FC236}">
                <a16:creationId xmlns:a16="http://schemas.microsoft.com/office/drawing/2014/main" id="{2D86E776-706F-9E26-99CA-43AB60B915BF}"/>
              </a:ext>
            </a:extLst>
          </p:cNvPr>
          <p:cNvSpPr txBox="1"/>
          <p:nvPr/>
        </p:nvSpPr>
        <p:spPr>
          <a:xfrm>
            <a:off x="4084597" y="1966802"/>
            <a:ext cx="792205" cy="461665"/>
          </a:xfrm>
          <a:prstGeom prst="rect">
            <a:avLst/>
          </a:prstGeom>
          <a:noFill/>
        </p:spPr>
        <p:txBody>
          <a:bodyPr wrap="none" rtlCol="0">
            <a:spAutoFit/>
          </a:bodyPr>
          <a:lstStyle/>
          <a:p>
            <a:r>
              <a:rPr lang="en-US" sz="1200" dirty="0">
                <a:solidFill>
                  <a:schemeClr val="accent1">
                    <a:lumMod val="50000"/>
                  </a:schemeClr>
                </a:solidFill>
              </a:rPr>
              <a:t>To meet </a:t>
            </a:r>
          </a:p>
          <a:p>
            <a:r>
              <a:rPr lang="en-US" sz="1200" dirty="0">
                <a:solidFill>
                  <a:schemeClr val="accent1">
                    <a:lumMod val="50000"/>
                  </a:schemeClr>
                </a:solidFill>
              </a:rPr>
              <a:t>the need</a:t>
            </a:r>
            <a:endParaRPr lang="en-CN" sz="1200" dirty="0">
              <a:solidFill>
                <a:schemeClr val="accent1">
                  <a:lumMod val="50000"/>
                </a:schemeClr>
              </a:solidFill>
            </a:endParaRPr>
          </a:p>
        </p:txBody>
      </p:sp>
      <p:sp>
        <p:nvSpPr>
          <p:cNvPr id="26" name="TextBox 25">
            <a:extLst>
              <a:ext uri="{FF2B5EF4-FFF2-40B4-BE49-F238E27FC236}">
                <a16:creationId xmlns:a16="http://schemas.microsoft.com/office/drawing/2014/main" id="{2348407B-E075-A2B9-C4F6-79AAE2FA680E}"/>
              </a:ext>
            </a:extLst>
          </p:cNvPr>
          <p:cNvSpPr txBox="1"/>
          <p:nvPr/>
        </p:nvSpPr>
        <p:spPr>
          <a:xfrm>
            <a:off x="4063643" y="3779275"/>
            <a:ext cx="792205" cy="461665"/>
          </a:xfrm>
          <a:prstGeom prst="rect">
            <a:avLst/>
          </a:prstGeom>
          <a:noFill/>
        </p:spPr>
        <p:txBody>
          <a:bodyPr wrap="none" rtlCol="0">
            <a:spAutoFit/>
          </a:bodyPr>
          <a:lstStyle/>
          <a:p>
            <a:r>
              <a:rPr lang="en-US" sz="1200" dirty="0">
                <a:solidFill>
                  <a:schemeClr val="accent1">
                    <a:lumMod val="50000"/>
                  </a:schemeClr>
                </a:solidFill>
              </a:rPr>
              <a:t>To meet </a:t>
            </a:r>
          </a:p>
          <a:p>
            <a:r>
              <a:rPr lang="en-US" sz="1200" dirty="0">
                <a:solidFill>
                  <a:schemeClr val="accent1">
                    <a:lumMod val="50000"/>
                  </a:schemeClr>
                </a:solidFill>
              </a:rPr>
              <a:t>the need</a:t>
            </a:r>
            <a:endParaRPr lang="en-CN" sz="1200" dirty="0">
              <a:solidFill>
                <a:schemeClr val="accent1">
                  <a:lumMod val="50000"/>
                </a:schemeClr>
              </a:solidFill>
            </a:endParaRPr>
          </a:p>
        </p:txBody>
      </p:sp>
    </p:spTree>
    <p:extLst>
      <p:ext uri="{BB962C8B-B14F-4D97-AF65-F5344CB8AC3E}">
        <p14:creationId xmlns:p14="http://schemas.microsoft.com/office/powerpoint/2010/main" val="1848002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50"/>
          <p:cNvSpPr txBox="1">
            <a:spLocks noGrp="1"/>
          </p:cNvSpPr>
          <p:nvPr>
            <p:ph type="title"/>
          </p:nvPr>
        </p:nvSpPr>
        <p:spPr>
          <a:xfrm>
            <a:off x="1151678" y="369920"/>
            <a:ext cx="7002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Risks Surrounding the Development</a:t>
            </a:r>
            <a:br>
              <a:rPr lang="en-US" dirty="0"/>
            </a:br>
            <a:endParaRPr lang="en-US" dirty="0"/>
          </a:p>
        </p:txBody>
      </p:sp>
      <p:grpSp>
        <p:nvGrpSpPr>
          <p:cNvPr id="1431" name="Google Shape;1431;p50"/>
          <p:cNvGrpSpPr/>
          <p:nvPr/>
        </p:nvGrpSpPr>
        <p:grpSpPr>
          <a:xfrm rot="10800000">
            <a:off x="7917651" y="558570"/>
            <a:ext cx="842800" cy="546425"/>
            <a:chOff x="6612950" y="-888825"/>
            <a:chExt cx="842800" cy="546425"/>
          </a:xfrm>
        </p:grpSpPr>
        <p:sp>
          <p:nvSpPr>
            <p:cNvPr id="1432" name="Google Shape;1432;p50"/>
            <p:cNvSpPr/>
            <p:nvPr/>
          </p:nvSpPr>
          <p:spPr>
            <a:xfrm>
              <a:off x="6665425" y="-840525"/>
              <a:ext cx="516650" cy="453075"/>
            </a:xfrm>
            <a:custGeom>
              <a:avLst/>
              <a:gdLst/>
              <a:ahLst/>
              <a:cxnLst/>
              <a:rect l="l" t="t" r="r" b="b"/>
              <a:pathLst>
                <a:path w="20666" h="18123" extrusionOk="0">
                  <a:moveTo>
                    <a:pt x="10331" y="1"/>
                  </a:moveTo>
                  <a:cubicBezTo>
                    <a:pt x="6962" y="1"/>
                    <a:pt x="3731" y="1892"/>
                    <a:pt x="2178" y="5133"/>
                  </a:cubicBezTo>
                  <a:cubicBezTo>
                    <a:pt x="1" y="9642"/>
                    <a:pt x="1898" y="15053"/>
                    <a:pt x="6407" y="17230"/>
                  </a:cubicBezTo>
                  <a:cubicBezTo>
                    <a:pt x="7671" y="17836"/>
                    <a:pt x="9006" y="18123"/>
                    <a:pt x="10320" y="18123"/>
                  </a:cubicBezTo>
                  <a:cubicBezTo>
                    <a:pt x="13694" y="18123"/>
                    <a:pt x="16933" y="16231"/>
                    <a:pt x="18489" y="12985"/>
                  </a:cubicBezTo>
                  <a:cubicBezTo>
                    <a:pt x="20666" y="8476"/>
                    <a:pt x="18769" y="3065"/>
                    <a:pt x="14259" y="903"/>
                  </a:cubicBezTo>
                  <a:cubicBezTo>
                    <a:pt x="12991" y="291"/>
                    <a:pt x="11650" y="1"/>
                    <a:pt x="10331" y="1"/>
                  </a:cubicBezTo>
                  <a:close/>
                </a:path>
              </a:pathLst>
            </a:custGeom>
            <a:solidFill>
              <a:srgbClr val="FF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0"/>
            <p:cNvSpPr/>
            <p:nvPr/>
          </p:nvSpPr>
          <p:spPr>
            <a:xfrm>
              <a:off x="6612950" y="-619750"/>
              <a:ext cx="126350" cy="81375"/>
            </a:xfrm>
            <a:custGeom>
              <a:avLst/>
              <a:gdLst/>
              <a:ahLst/>
              <a:cxnLst/>
              <a:rect l="l" t="t" r="r" b="b"/>
              <a:pathLst>
                <a:path w="5054" h="3255" extrusionOk="0">
                  <a:moveTo>
                    <a:pt x="3476" y="1"/>
                  </a:moveTo>
                  <a:cubicBezTo>
                    <a:pt x="3401" y="1"/>
                    <a:pt x="3326" y="6"/>
                    <a:pt x="3250" y="18"/>
                  </a:cubicBezTo>
                  <a:lnTo>
                    <a:pt x="1369" y="298"/>
                  </a:lnTo>
                  <a:cubicBezTo>
                    <a:pt x="560" y="422"/>
                    <a:pt x="0" y="1184"/>
                    <a:pt x="125" y="1993"/>
                  </a:cubicBezTo>
                  <a:cubicBezTo>
                    <a:pt x="238" y="2726"/>
                    <a:pt x="861" y="3254"/>
                    <a:pt x="1591" y="3254"/>
                  </a:cubicBezTo>
                  <a:cubicBezTo>
                    <a:pt x="1666" y="3254"/>
                    <a:pt x="1742" y="3248"/>
                    <a:pt x="1820" y="3237"/>
                  </a:cubicBezTo>
                  <a:lnTo>
                    <a:pt x="3686" y="2957"/>
                  </a:lnTo>
                  <a:cubicBezTo>
                    <a:pt x="4494" y="2832"/>
                    <a:pt x="5054" y="2071"/>
                    <a:pt x="4930" y="1262"/>
                  </a:cubicBezTo>
                  <a:cubicBezTo>
                    <a:pt x="4831" y="529"/>
                    <a:pt x="4196" y="1"/>
                    <a:pt x="3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0"/>
            <p:cNvSpPr/>
            <p:nvPr/>
          </p:nvSpPr>
          <p:spPr>
            <a:xfrm>
              <a:off x="7094975" y="-692825"/>
              <a:ext cx="126375" cy="81350"/>
            </a:xfrm>
            <a:custGeom>
              <a:avLst/>
              <a:gdLst/>
              <a:ahLst/>
              <a:cxnLst/>
              <a:rect l="l" t="t" r="r" b="b"/>
              <a:pathLst>
                <a:path w="5055" h="3254" extrusionOk="0">
                  <a:moveTo>
                    <a:pt x="3464" y="1"/>
                  </a:moveTo>
                  <a:cubicBezTo>
                    <a:pt x="3389" y="1"/>
                    <a:pt x="3312" y="6"/>
                    <a:pt x="3235" y="18"/>
                  </a:cubicBezTo>
                  <a:lnTo>
                    <a:pt x="1369" y="298"/>
                  </a:lnTo>
                  <a:cubicBezTo>
                    <a:pt x="560" y="422"/>
                    <a:pt x="1" y="1184"/>
                    <a:pt x="125" y="1993"/>
                  </a:cubicBezTo>
                  <a:cubicBezTo>
                    <a:pt x="224" y="2725"/>
                    <a:pt x="859" y="3254"/>
                    <a:pt x="1579" y="3254"/>
                  </a:cubicBezTo>
                  <a:cubicBezTo>
                    <a:pt x="1653" y="3254"/>
                    <a:pt x="1729" y="3248"/>
                    <a:pt x="1804" y="3236"/>
                  </a:cubicBezTo>
                  <a:lnTo>
                    <a:pt x="3686" y="2957"/>
                  </a:lnTo>
                  <a:cubicBezTo>
                    <a:pt x="4494" y="2832"/>
                    <a:pt x="5054" y="2070"/>
                    <a:pt x="4930" y="1262"/>
                  </a:cubicBezTo>
                  <a:cubicBezTo>
                    <a:pt x="4817" y="529"/>
                    <a:pt x="4193" y="1"/>
                    <a:pt x="34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0"/>
            <p:cNvSpPr/>
            <p:nvPr/>
          </p:nvSpPr>
          <p:spPr>
            <a:xfrm>
              <a:off x="6749000" y="-458500"/>
              <a:ext cx="107325" cy="116100"/>
            </a:xfrm>
            <a:custGeom>
              <a:avLst/>
              <a:gdLst/>
              <a:ahLst/>
              <a:cxnLst/>
              <a:rect l="l" t="t" r="r" b="b"/>
              <a:pathLst>
                <a:path w="4293" h="4644" extrusionOk="0">
                  <a:moveTo>
                    <a:pt x="2595" y="1"/>
                  </a:moveTo>
                  <a:cubicBezTo>
                    <a:pt x="2061" y="1"/>
                    <a:pt x="1545" y="287"/>
                    <a:pt x="1276" y="783"/>
                  </a:cubicBezTo>
                  <a:lnTo>
                    <a:pt x="389" y="2462"/>
                  </a:lnTo>
                  <a:cubicBezTo>
                    <a:pt x="1" y="3177"/>
                    <a:pt x="281" y="4079"/>
                    <a:pt x="996" y="4468"/>
                  </a:cubicBezTo>
                  <a:cubicBezTo>
                    <a:pt x="1220" y="4587"/>
                    <a:pt x="1461" y="4644"/>
                    <a:pt x="1698" y="4644"/>
                  </a:cubicBezTo>
                  <a:cubicBezTo>
                    <a:pt x="2232" y="4644"/>
                    <a:pt x="2748" y="4357"/>
                    <a:pt x="3017" y="3862"/>
                  </a:cubicBezTo>
                  <a:lnTo>
                    <a:pt x="3904" y="2182"/>
                  </a:lnTo>
                  <a:cubicBezTo>
                    <a:pt x="4292" y="1452"/>
                    <a:pt x="4012" y="565"/>
                    <a:pt x="3297" y="176"/>
                  </a:cubicBezTo>
                  <a:cubicBezTo>
                    <a:pt x="3073" y="57"/>
                    <a:pt x="2832" y="1"/>
                    <a:pt x="25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0"/>
            <p:cNvSpPr/>
            <p:nvPr/>
          </p:nvSpPr>
          <p:spPr>
            <a:xfrm>
              <a:off x="6977975" y="-888825"/>
              <a:ext cx="107300" cy="116100"/>
            </a:xfrm>
            <a:custGeom>
              <a:avLst/>
              <a:gdLst/>
              <a:ahLst/>
              <a:cxnLst/>
              <a:rect l="l" t="t" r="r" b="b"/>
              <a:pathLst>
                <a:path w="4292" h="4644" extrusionOk="0">
                  <a:moveTo>
                    <a:pt x="2595" y="1"/>
                  </a:moveTo>
                  <a:cubicBezTo>
                    <a:pt x="2060" y="1"/>
                    <a:pt x="1545" y="287"/>
                    <a:pt x="1275" y="783"/>
                  </a:cubicBezTo>
                  <a:lnTo>
                    <a:pt x="389" y="2462"/>
                  </a:lnTo>
                  <a:cubicBezTo>
                    <a:pt x="0" y="3193"/>
                    <a:pt x="280" y="4079"/>
                    <a:pt x="995" y="4468"/>
                  </a:cubicBezTo>
                  <a:cubicBezTo>
                    <a:pt x="1220" y="4587"/>
                    <a:pt x="1461" y="4644"/>
                    <a:pt x="1697" y="4644"/>
                  </a:cubicBezTo>
                  <a:cubicBezTo>
                    <a:pt x="2232" y="4644"/>
                    <a:pt x="2748" y="4357"/>
                    <a:pt x="3017" y="3862"/>
                  </a:cubicBezTo>
                  <a:lnTo>
                    <a:pt x="3903" y="2182"/>
                  </a:lnTo>
                  <a:cubicBezTo>
                    <a:pt x="4292" y="1467"/>
                    <a:pt x="4012" y="565"/>
                    <a:pt x="3297" y="177"/>
                  </a:cubicBezTo>
                  <a:cubicBezTo>
                    <a:pt x="3072" y="57"/>
                    <a:pt x="2832" y="1"/>
                    <a:pt x="25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0"/>
            <p:cNvSpPr/>
            <p:nvPr/>
          </p:nvSpPr>
          <p:spPr>
            <a:xfrm>
              <a:off x="6965925" y="-715300"/>
              <a:ext cx="90200" cy="80300"/>
            </a:xfrm>
            <a:custGeom>
              <a:avLst/>
              <a:gdLst/>
              <a:ahLst/>
              <a:cxnLst/>
              <a:rect l="l" t="t" r="r" b="b"/>
              <a:pathLst>
                <a:path w="3608" h="3212" extrusionOk="0">
                  <a:moveTo>
                    <a:pt x="1950" y="1"/>
                  </a:moveTo>
                  <a:cubicBezTo>
                    <a:pt x="1606" y="1"/>
                    <a:pt x="1260" y="119"/>
                    <a:pt x="980" y="357"/>
                  </a:cubicBezTo>
                  <a:lnTo>
                    <a:pt x="700" y="590"/>
                  </a:lnTo>
                  <a:cubicBezTo>
                    <a:pt x="78" y="1135"/>
                    <a:pt x="0" y="2067"/>
                    <a:pt x="544" y="2689"/>
                  </a:cubicBezTo>
                  <a:cubicBezTo>
                    <a:pt x="837" y="3034"/>
                    <a:pt x="1254" y="3211"/>
                    <a:pt x="1674" y="3211"/>
                  </a:cubicBezTo>
                  <a:cubicBezTo>
                    <a:pt x="2011" y="3211"/>
                    <a:pt x="2351" y="3096"/>
                    <a:pt x="2628" y="2860"/>
                  </a:cubicBezTo>
                  <a:lnTo>
                    <a:pt x="2908" y="2612"/>
                  </a:lnTo>
                  <a:cubicBezTo>
                    <a:pt x="3545" y="2083"/>
                    <a:pt x="3608" y="1150"/>
                    <a:pt x="3079" y="528"/>
                  </a:cubicBezTo>
                  <a:cubicBezTo>
                    <a:pt x="2788" y="177"/>
                    <a:pt x="2371" y="1"/>
                    <a:pt x="19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0"/>
            <p:cNvSpPr/>
            <p:nvPr/>
          </p:nvSpPr>
          <p:spPr>
            <a:xfrm>
              <a:off x="6776225" y="-698550"/>
              <a:ext cx="91750" cy="76750"/>
            </a:xfrm>
            <a:custGeom>
              <a:avLst/>
              <a:gdLst/>
              <a:ahLst/>
              <a:cxnLst/>
              <a:rect l="l" t="t" r="r" b="b"/>
              <a:pathLst>
                <a:path w="3670" h="3070" extrusionOk="0">
                  <a:moveTo>
                    <a:pt x="1644" y="0"/>
                  </a:moveTo>
                  <a:cubicBezTo>
                    <a:pt x="1005" y="0"/>
                    <a:pt x="410" y="432"/>
                    <a:pt x="218" y="1086"/>
                  </a:cubicBezTo>
                  <a:cubicBezTo>
                    <a:pt x="0" y="1864"/>
                    <a:pt x="467" y="2688"/>
                    <a:pt x="1244" y="2921"/>
                  </a:cubicBezTo>
                  <a:lnTo>
                    <a:pt x="1602" y="3015"/>
                  </a:lnTo>
                  <a:cubicBezTo>
                    <a:pt x="1736" y="3052"/>
                    <a:pt x="1872" y="3069"/>
                    <a:pt x="2005" y="3069"/>
                  </a:cubicBezTo>
                  <a:cubicBezTo>
                    <a:pt x="2657" y="3069"/>
                    <a:pt x="3256" y="2647"/>
                    <a:pt x="3437" y="1988"/>
                  </a:cubicBezTo>
                  <a:cubicBezTo>
                    <a:pt x="3670" y="1195"/>
                    <a:pt x="3203" y="371"/>
                    <a:pt x="2410" y="154"/>
                  </a:cubicBezTo>
                  <a:lnTo>
                    <a:pt x="2053" y="60"/>
                  </a:lnTo>
                  <a:cubicBezTo>
                    <a:pt x="1917" y="19"/>
                    <a:pt x="1779" y="0"/>
                    <a:pt x="1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0"/>
            <p:cNvSpPr/>
            <p:nvPr/>
          </p:nvSpPr>
          <p:spPr>
            <a:xfrm>
              <a:off x="6887775" y="-564975"/>
              <a:ext cx="86725" cy="83150"/>
            </a:xfrm>
            <a:custGeom>
              <a:avLst/>
              <a:gdLst/>
              <a:ahLst/>
              <a:cxnLst/>
              <a:rect l="l" t="t" r="r" b="b"/>
              <a:pathLst>
                <a:path w="3469" h="3326" extrusionOk="0">
                  <a:moveTo>
                    <a:pt x="1662" y="1"/>
                  </a:moveTo>
                  <a:cubicBezTo>
                    <a:pt x="1502" y="1"/>
                    <a:pt x="1340" y="27"/>
                    <a:pt x="1183" y="82"/>
                  </a:cubicBezTo>
                  <a:cubicBezTo>
                    <a:pt x="405" y="362"/>
                    <a:pt x="1" y="1217"/>
                    <a:pt x="265" y="1979"/>
                  </a:cubicBezTo>
                  <a:lnTo>
                    <a:pt x="390" y="2336"/>
                  </a:lnTo>
                  <a:cubicBezTo>
                    <a:pt x="610" y="2937"/>
                    <a:pt x="1179" y="3325"/>
                    <a:pt x="1791" y="3325"/>
                  </a:cubicBezTo>
                  <a:cubicBezTo>
                    <a:pt x="1955" y="3325"/>
                    <a:pt x="2122" y="3297"/>
                    <a:pt x="2287" y="3238"/>
                  </a:cubicBezTo>
                  <a:cubicBezTo>
                    <a:pt x="3064" y="2974"/>
                    <a:pt x="3468" y="2119"/>
                    <a:pt x="3188" y="1341"/>
                  </a:cubicBezTo>
                  <a:lnTo>
                    <a:pt x="3080" y="999"/>
                  </a:lnTo>
                  <a:cubicBezTo>
                    <a:pt x="2858" y="383"/>
                    <a:pt x="2274" y="1"/>
                    <a:pt x="16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0"/>
            <p:cNvSpPr/>
            <p:nvPr/>
          </p:nvSpPr>
          <p:spPr>
            <a:xfrm>
              <a:off x="6720625" y="-871225"/>
              <a:ext cx="111600" cy="113150"/>
            </a:xfrm>
            <a:custGeom>
              <a:avLst/>
              <a:gdLst/>
              <a:ahLst/>
              <a:cxnLst/>
              <a:rect l="l" t="t" r="r" b="b"/>
              <a:pathLst>
                <a:path w="4464" h="4526" extrusionOk="0">
                  <a:moveTo>
                    <a:pt x="1692" y="1"/>
                  </a:moveTo>
                  <a:cubicBezTo>
                    <a:pt x="1391" y="1"/>
                    <a:pt x="1088" y="92"/>
                    <a:pt x="825" y="281"/>
                  </a:cubicBezTo>
                  <a:cubicBezTo>
                    <a:pt x="156" y="748"/>
                    <a:pt x="1" y="1681"/>
                    <a:pt x="467" y="2349"/>
                  </a:cubicBezTo>
                  <a:lnTo>
                    <a:pt x="1571" y="3888"/>
                  </a:lnTo>
                  <a:cubicBezTo>
                    <a:pt x="1855" y="4305"/>
                    <a:pt x="2312" y="4526"/>
                    <a:pt x="2777" y="4526"/>
                  </a:cubicBezTo>
                  <a:cubicBezTo>
                    <a:pt x="3076" y="4526"/>
                    <a:pt x="3378" y="4435"/>
                    <a:pt x="3639" y="4246"/>
                  </a:cubicBezTo>
                  <a:cubicBezTo>
                    <a:pt x="4308" y="3780"/>
                    <a:pt x="4463" y="2847"/>
                    <a:pt x="3997" y="2178"/>
                  </a:cubicBezTo>
                  <a:lnTo>
                    <a:pt x="2908" y="623"/>
                  </a:lnTo>
                  <a:cubicBezTo>
                    <a:pt x="2616" y="217"/>
                    <a:pt x="2157" y="1"/>
                    <a:pt x="1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0"/>
            <p:cNvSpPr/>
            <p:nvPr/>
          </p:nvSpPr>
          <p:spPr>
            <a:xfrm>
              <a:off x="7002075" y="-473150"/>
              <a:ext cx="111575" cy="113150"/>
            </a:xfrm>
            <a:custGeom>
              <a:avLst/>
              <a:gdLst/>
              <a:ahLst/>
              <a:cxnLst/>
              <a:rect l="l" t="t" r="r" b="b"/>
              <a:pathLst>
                <a:path w="4463" h="4526" extrusionOk="0">
                  <a:moveTo>
                    <a:pt x="1687" y="1"/>
                  </a:moveTo>
                  <a:cubicBezTo>
                    <a:pt x="1388" y="1"/>
                    <a:pt x="1086" y="92"/>
                    <a:pt x="824" y="280"/>
                  </a:cubicBezTo>
                  <a:cubicBezTo>
                    <a:pt x="156" y="747"/>
                    <a:pt x="0" y="1680"/>
                    <a:pt x="467" y="2348"/>
                  </a:cubicBezTo>
                  <a:lnTo>
                    <a:pt x="1555" y="3888"/>
                  </a:lnTo>
                  <a:cubicBezTo>
                    <a:pt x="1849" y="4304"/>
                    <a:pt x="2304" y="4525"/>
                    <a:pt x="2769" y="4525"/>
                  </a:cubicBezTo>
                  <a:cubicBezTo>
                    <a:pt x="3068" y="4525"/>
                    <a:pt x="3371" y="4434"/>
                    <a:pt x="3639" y="4245"/>
                  </a:cubicBezTo>
                  <a:cubicBezTo>
                    <a:pt x="4307" y="3779"/>
                    <a:pt x="4463" y="2846"/>
                    <a:pt x="3996" y="2177"/>
                  </a:cubicBezTo>
                  <a:lnTo>
                    <a:pt x="2892" y="638"/>
                  </a:lnTo>
                  <a:cubicBezTo>
                    <a:pt x="2608" y="221"/>
                    <a:pt x="2151" y="1"/>
                    <a:pt x="16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0"/>
            <p:cNvSpPr/>
            <p:nvPr/>
          </p:nvSpPr>
          <p:spPr>
            <a:xfrm>
              <a:off x="6885050" y="-784900"/>
              <a:ext cx="35800" cy="17500"/>
            </a:xfrm>
            <a:custGeom>
              <a:avLst/>
              <a:gdLst/>
              <a:ahLst/>
              <a:cxnLst/>
              <a:rect l="l" t="t" r="r" b="b"/>
              <a:pathLst>
                <a:path w="1432" h="700" fill="none" extrusionOk="0">
                  <a:moveTo>
                    <a:pt x="1" y="0"/>
                  </a:moveTo>
                  <a:lnTo>
                    <a:pt x="1432" y="70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0"/>
            <p:cNvSpPr/>
            <p:nvPr/>
          </p:nvSpPr>
          <p:spPr>
            <a:xfrm>
              <a:off x="6915775" y="-682675"/>
              <a:ext cx="3900" cy="31900"/>
            </a:xfrm>
            <a:custGeom>
              <a:avLst/>
              <a:gdLst/>
              <a:ahLst/>
              <a:cxnLst/>
              <a:rect l="l" t="t" r="r" b="b"/>
              <a:pathLst>
                <a:path w="156" h="1276" fill="none" extrusionOk="0">
                  <a:moveTo>
                    <a:pt x="156" y="1"/>
                  </a:moveTo>
                  <a:cubicBezTo>
                    <a:pt x="109" y="420"/>
                    <a:pt x="63" y="856"/>
                    <a:pt x="0" y="1276"/>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0"/>
            <p:cNvSpPr/>
            <p:nvPr/>
          </p:nvSpPr>
          <p:spPr>
            <a:xfrm>
              <a:off x="6796425" y="-554400"/>
              <a:ext cx="3925" cy="28400"/>
            </a:xfrm>
            <a:custGeom>
              <a:avLst/>
              <a:gdLst/>
              <a:ahLst/>
              <a:cxnLst/>
              <a:rect l="l" t="t" r="r" b="b"/>
              <a:pathLst>
                <a:path w="157" h="1136" fill="none" extrusionOk="0">
                  <a:moveTo>
                    <a:pt x="1" y="1"/>
                  </a:moveTo>
                  <a:cubicBezTo>
                    <a:pt x="63" y="374"/>
                    <a:pt x="110" y="763"/>
                    <a:pt x="156" y="1136"/>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0"/>
            <p:cNvSpPr/>
            <p:nvPr/>
          </p:nvSpPr>
          <p:spPr>
            <a:xfrm>
              <a:off x="7051450" y="-565675"/>
              <a:ext cx="31900" cy="15200"/>
            </a:xfrm>
            <a:custGeom>
              <a:avLst/>
              <a:gdLst/>
              <a:ahLst/>
              <a:cxnLst/>
              <a:rect l="l" t="t" r="r" b="b"/>
              <a:pathLst>
                <a:path w="1276" h="608" fill="none" extrusionOk="0">
                  <a:moveTo>
                    <a:pt x="0" y="607"/>
                  </a:moveTo>
                  <a:cubicBezTo>
                    <a:pt x="420" y="405"/>
                    <a:pt x="855" y="203"/>
                    <a:pt x="1275"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0"/>
            <p:cNvSpPr/>
            <p:nvPr/>
          </p:nvSpPr>
          <p:spPr>
            <a:xfrm>
              <a:off x="6930550" y="-440875"/>
              <a:ext cx="28400" cy="1950"/>
            </a:xfrm>
            <a:custGeom>
              <a:avLst/>
              <a:gdLst/>
              <a:ahLst/>
              <a:cxnLst/>
              <a:rect l="l" t="t" r="r" b="b"/>
              <a:pathLst>
                <a:path w="1136" h="78" fill="none" extrusionOk="0">
                  <a:moveTo>
                    <a:pt x="0" y="78"/>
                  </a:moveTo>
                  <a:cubicBezTo>
                    <a:pt x="373" y="47"/>
                    <a:pt x="747" y="16"/>
                    <a:pt x="1135" y="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0"/>
            <p:cNvSpPr/>
            <p:nvPr/>
          </p:nvSpPr>
          <p:spPr>
            <a:xfrm>
              <a:off x="6733450" y="-694325"/>
              <a:ext cx="3925" cy="28400"/>
            </a:xfrm>
            <a:custGeom>
              <a:avLst/>
              <a:gdLst/>
              <a:ahLst/>
              <a:cxnLst/>
              <a:rect l="l" t="t" r="r" b="b"/>
              <a:pathLst>
                <a:path w="157" h="1136" fill="none" extrusionOk="0">
                  <a:moveTo>
                    <a:pt x="156" y="0"/>
                  </a:moveTo>
                  <a:cubicBezTo>
                    <a:pt x="110" y="389"/>
                    <a:pt x="63" y="762"/>
                    <a:pt x="1" y="1135"/>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0"/>
            <p:cNvSpPr/>
            <p:nvPr/>
          </p:nvSpPr>
          <p:spPr>
            <a:xfrm>
              <a:off x="7072050" y="-732050"/>
              <a:ext cx="17125" cy="11300"/>
            </a:xfrm>
            <a:custGeom>
              <a:avLst/>
              <a:gdLst/>
              <a:ahLst/>
              <a:cxnLst/>
              <a:rect l="l" t="t" r="r" b="b"/>
              <a:pathLst>
                <a:path w="685" h="452" fill="none" extrusionOk="0">
                  <a:moveTo>
                    <a:pt x="0" y="1"/>
                  </a:moveTo>
                  <a:cubicBezTo>
                    <a:pt x="233" y="156"/>
                    <a:pt x="451" y="312"/>
                    <a:pt x="684" y="452"/>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0"/>
            <p:cNvSpPr/>
            <p:nvPr/>
          </p:nvSpPr>
          <p:spPr>
            <a:xfrm>
              <a:off x="7253975" y="-579650"/>
              <a:ext cx="180000" cy="180000"/>
            </a:xfrm>
            <a:custGeom>
              <a:avLst/>
              <a:gdLst/>
              <a:ahLst/>
              <a:cxnLst/>
              <a:rect l="l" t="t" r="r" b="b"/>
              <a:pathLst>
                <a:path w="7200" h="7200" extrusionOk="0">
                  <a:moveTo>
                    <a:pt x="3592" y="0"/>
                  </a:moveTo>
                  <a:cubicBezTo>
                    <a:pt x="1602" y="0"/>
                    <a:pt x="0" y="1617"/>
                    <a:pt x="0" y="3607"/>
                  </a:cubicBezTo>
                  <a:cubicBezTo>
                    <a:pt x="0" y="5582"/>
                    <a:pt x="1602" y="7199"/>
                    <a:pt x="3592" y="7199"/>
                  </a:cubicBezTo>
                  <a:cubicBezTo>
                    <a:pt x="5582" y="7199"/>
                    <a:pt x="7200" y="5582"/>
                    <a:pt x="7200" y="3607"/>
                  </a:cubicBezTo>
                  <a:cubicBezTo>
                    <a:pt x="7200" y="1617"/>
                    <a:pt x="5582" y="0"/>
                    <a:pt x="3592" y="0"/>
                  </a:cubicBez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0"/>
            <p:cNvSpPr/>
            <p:nvPr/>
          </p:nvSpPr>
          <p:spPr>
            <a:xfrm>
              <a:off x="7225200" y="-490250"/>
              <a:ext cx="47075" cy="25"/>
            </a:xfrm>
            <a:custGeom>
              <a:avLst/>
              <a:gdLst/>
              <a:ahLst/>
              <a:cxnLst/>
              <a:rect l="l" t="t" r="r" b="b"/>
              <a:pathLst>
                <a:path w="1883" h="1" fill="none" extrusionOk="0">
                  <a:moveTo>
                    <a:pt x="1" y="0"/>
                  </a:moveTo>
                  <a:lnTo>
                    <a:pt x="1882" y="0"/>
                  </a:ln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0"/>
            <p:cNvSpPr/>
            <p:nvPr/>
          </p:nvSpPr>
          <p:spPr>
            <a:xfrm>
              <a:off x="7404800" y="-439325"/>
              <a:ext cx="26450" cy="24500"/>
            </a:xfrm>
            <a:custGeom>
              <a:avLst/>
              <a:gdLst/>
              <a:ahLst/>
              <a:cxnLst/>
              <a:rect l="l" t="t" r="r" b="b"/>
              <a:pathLst>
                <a:path w="1058" h="980" fill="none" extrusionOk="0">
                  <a:moveTo>
                    <a:pt x="0" y="0"/>
                  </a:moveTo>
                  <a:cubicBezTo>
                    <a:pt x="358" y="327"/>
                    <a:pt x="700" y="653"/>
                    <a:pt x="1058" y="98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0"/>
            <p:cNvSpPr/>
            <p:nvPr/>
          </p:nvSpPr>
          <p:spPr>
            <a:xfrm>
              <a:off x="7362825" y="-505425"/>
              <a:ext cx="24900" cy="5875"/>
            </a:xfrm>
            <a:custGeom>
              <a:avLst/>
              <a:gdLst/>
              <a:ahLst/>
              <a:cxnLst/>
              <a:rect l="l" t="t" r="r" b="b"/>
              <a:pathLst>
                <a:path w="996" h="235" fill="none" extrusionOk="0">
                  <a:moveTo>
                    <a:pt x="0" y="234"/>
                  </a:moveTo>
                  <a:cubicBezTo>
                    <a:pt x="327" y="156"/>
                    <a:pt x="669" y="79"/>
                    <a:pt x="995" y="1"/>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0"/>
            <p:cNvSpPr/>
            <p:nvPr/>
          </p:nvSpPr>
          <p:spPr>
            <a:xfrm>
              <a:off x="7332500" y="-614650"/>
              <a:ext cx="5850" cy="49000"/>
            </a:xfrm>
            <a:custGeom>
              <a:avLst/>
              <a:gdLst/>
              <a:ahLst/>
              <a:cxnLst/>
              <a:rect l="l" t="t" r="r" b="b"/>
              <a:pathLst>
                <a:path w="234" h="1960" fill="none" extrusionOk="0">
                  <a:moveTo>
                    <a:pt x="233" y="1"/>
                  </a:moveTo>
                  <a:cubicBezTo>
                    <a:pt x="156" y="654"/>
                    <a:pt x="78" y="1307"/>
                    <a:pt x="0" y="1960"/>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0"/>
            <p:cNvSpPr/>
            <p:nvPr/>
          </p:nvSpPr>
          <p:spPr>
            <a:xfrm>
              <a:off x="7425400" y="-514750"/>
              <a:ext cx="30350" cy="1975"/>
            </a:xfrm>
            <a:custGeom>
              <a:avLst/>
              <a:gdLst/>
              <a:ahLst/>
              <a:cxnLst/>
              <a:rect l="l" t="t" r="r" b="b"/>
              <a:pathLst>
                <a:path w="1214" h="79" fill="none" extrusionOk="0">
                  <a:moveTo>
                    <a:pt x="1" y="79"/>
                  </a:moveTo>
                  <a:cubicBezTo>
                    <a:pt x="405" y="47"/>
                    <a:pt x="809" y="32"/>
                    <a:pt x="1213"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0"/>
            <p:cNvSpPr/>
            <p:nvPr/>
          </p:nvSpPr>
          <p:spPr>
            <a:xfrm>
              <a:off x="7251625" y="-556325"/>
              <a:ext cx="20650" cy="13225"/>
            </a:xfrm>
            <a:custGeom>
              <a:avLst/>
              <a:gdLst/>
              <a:ahLst/>
              <a:cxnLst/>
              <a:rect l="l" t="t" r="r" b="b"/>
              <a:pathLst>
                <a:path w="826" h="529" fill="none" extrusionOk="0">
                  <a:moveTo>
                    <a:pt x="1" y="0"/>
                  </a:moveTo>
                  <a:cubicBezTo>
                    <a:pt x="281" y="187"/>
                    <a:pt x="545" y="358"/>
                    <a:pt x="825" y="529"/>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0"/>
            <p:cNvSpPr/>
            <p:nvPr/>
          </p:nvSpPr>
          <p:spPr>
            <a:xfrm>
              <a:off x="7400900" y="-580825"/>
              <a:ext cx="16750" cy="21025"/>
            </a:xfrm>
            <a:custGeom>
              <a:avLst/>
              <a:gdLst/>
              <a:ahLst/>
              <a:cxnLst/>
              <a:rect l="l" t="t" r="r" b="b"/>
              <a:pathLst>
                <a:path w="670" h="841" fill="none" extrusionOk="0">
                  <a:moveTo>
                    <a:pt x="1" y="840"/>
                  </a:moveTo>
                  <a:cubicBezTo>
                    <a:pt x="219" y="560"/>
                    <a:pt x="452" y="280"/>
                    <a:pt x="670" y="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0"/>
            <p:cNvSpPr/>
            <p:nvPr/>
          </p:nvSpPr>
          <p:spPr>
            <a:xfrm>
              <a:off x="7344150" y="-448650"/>
              <a:ext cx="25" cy="19075"/>
            </a:xfrm>
            <a:custGeom>
              <a:avLst/>
              <a:gdLst/>
              <a:ahLst/>
              <a:cxnLst/>
              <a:rect l="l" t="t" r="r" b="b"/>
              <a:pathLst>
                <a:path w="1" h="763" fill="none" extrusionOk="0">
                  <a:moveTo>
                    <a:pt x="1" y="0"/>
                  </a:moveTo>
                  <a:lnTo>
                    <a:pt x="1" y="762"/>
                  </a:ln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0"/>
          <p:cNvGrpSpPr/>
          <p:nvPr/>
        </p:nvGrpSpPr>
        <p:grpSpPr>
          <a:xfrm>
            <a:off x="444509" y="1060847"/>
            <a:ext cx="457213" cy="434880"/>
            <a:chOff x="2747484" y="3359460"/>
            <a:chExt cx="377706" cy="352330"/>
          </a:xfrm>
        </p:grpSpPr>
        <p:sp>
          <p:nvSpPr>
            <p:cNvPr id="1459" name="Google Shape;1459;p50"/>
            <p:cNvSpPr/>
            <p:nvPr/>
          </p:nvSpPr>
          <p:spPr>
            <a:xfrm>
              <a:off x="2806520" y="3611858"/>
              <a:ext cx="46951" cy="46951"/>
            </a:xfrm>
            <a:custGeom>
              <a:avLst/>
              <a:gdLst/>
              <a:ahLst/>
              <a:cxnLst/>
              <a:rect l="l" t="t" r="r" b="b"/>
              <a:pathLst>
                <a:path w="1791" h="1791" extrusionOk="0">
                  <a:moveTo>
                    <a:pt x="231" y="1"/>
                  </a:moveTo>
                  <a:cubicBezTo>
                    <a:pt x="101" y="1"/>
                    <a:pt x="0" y="102"/>
                    <a:pt x="0" y="217"/>
                  </a:cubicBezTo>
                  <a:lnTo>
                    <a:pt x="0" y="1574"/>
                  </a:lnTo>
                  <a:cubicBezTo>
                    <a:pt x="0" y="1690"/>
                    <a:pt x="101" y="1791"/>
                    <a:pt x="231" y="1791"/>
                  </a:cubicBezTo>
                  <a:lnTo>
                    <a:pt x="1574" y="1791"/>
                  </a:lnTo>
                  <a:cubicBezTo>
                    <a:pt x="1689" y="1791"/>
                    <a:pt x="1790" y="1690"/>
                    <a:pt x="1790" y="1574"/>
                  </a:cubicBezTo>
                  <a:lnTo>
                    <a:pt x="1790" y="217"/>
                  </a:lnTo>
                  <a:cubicBezTo>
                    <a:pt x="1790" y="102"/>
                    <a:pt x="1689"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0"/>
            <p:cNvSpPr/>
            <p:nvPr/>
          </p:nvSpPr>
          <p:spPr>
            <a:xfrm>
              <a:off x="2960533" y="3488490"/>
              <a:ext cx="110155" cy="94086"/>
            </a:xfrm>
            <a:custGeom>
              <a:avLst/>
              <a:gdLst/>
              <a:ahLst/>
              <a:cxnLst/>
              <a:rect l="l" t="t" r="r" b="b"/>
              <a:pathLst>
                <a:path w="4202" h="3589" extrusionOk="0">
                  <a:moveTo>
                    <a:pt x="2397" y="1"/>
                  </a:moveTo>
                  <a:cubicBezTo>
                    <a:pt x="809" y="1"/>
                    <a:pt x="1" y="1935"/>
                    <a:pt x="1141" y="3061"/>
                  </a:cubicBezTo>
                  <a:cubicBezTo>
                    <a:pt x="1505" y="3425"/>
                    <a:pt x="1954" y="3589"/>
                    <a:pt x="2395" y="3589"/>
                  </a:cubicBezTo>
                  <a:cubicBezTo>
                    <a:pt x="3316" y="3589"/>
                    <a:pt x="4201" y="2875"/>
                    <a:pt x="4201" y="1791"/>
                  </a:cubicBezTo>
                  <a:cubicBezTo>
                    <a:pt x="4187" y="809"/>
                    <a:pt x="3393" y="1"/>
                    <a:pt x="23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0"/>
            <p:cNvSpPr/>
            <p:nvPr/>
          </p:nvSpPr>
          <p:spPr>
            <a:xfrm>
              <a:off x="2971884" y="3526712"/>
              <a:ext cx="103340" cy="56048"/>
            </a:xfrm>
            <a:custGeom>
              <a:avLst/>
              <a:gdLst/>
              <a:ahLst/>
              <a:cxnLst/>
              <a:rect l="l" t="t" r="r" b="b"/>
              <a:pathLst>
                <a:path w="3942" h="2138" extrusionOk="0">
                  <a:moveTo>
                    <a:pt x="217" y="1"/>
                  </a:moveTo>
                  <a:lnTo>
                    <a:pt x="217" y="1"/>
                  </a:lnTo>
                  <a:cubicBezTo>
                    <a:pt x="1" y="1098"/>
                    <a:pt x="838" y="2137"/>
                    <a:pt x="1964" y="2137"/>
                  </a:cubicBezTo>
                  <a:cubicBezTo>
                    <a:pt x="3090" y="2137"/>
                    <a:pt x="3942" y="1098"/>
                    <a:pt x="3725" y="1"/>
                  </a:cubicBezTo>
                  <a:lnTo>
                    <a:pt x="3725" y="1"/>
                  </a:lnTo>
                  <a:cubicBezTo>
                    <a:pt x="3566" y="838"/>
                    <a:pt x="2830" y="1459"/>
                    <a:pt x="1964" y="1459"/>
                  </a:cubicBezTo>
                  <a:cubicBezTo>
                    <a:pt x="1112" y="1459"/>
                    <a:pt x="376" y="838"/>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0"/>
            <p:cNvSpPr/>
            <p:nvPr/>
          </p:nvSpPr>
          <p:spPr>
            <a:xfrm>
              <a:off x="2835645" y="3382817"/>
              <a:ext cx="158601" cy="305457"/>
            </a:xfrm>
            <a:custGeom>
              <a:avLst/>
              <a:gdLst/>
              <a:ahLst/>
              <a:cxnLst/>
              <a:rect l="l" t="t" r="r" b="b"/>
              <a:pathLst>
                <a:path w="6050" h="11652" extrusionOk="0">
                  <a:moveTo>
                    <a:pt x="5833" y="1"/>
                  </a:moveTo>
                  <a:cubicBezTo>
                    <a:pt x="5755" y="1"/>
                    <a:pt x="5667" y="35"/>
                    <a:pt x="5631" y="120"/>
                  </a:cubicBezTo>
                  <a:cubicBezTo>
                    <a:pt x="5198" y="798"/>
                    <a:pt x="4693" y="1419"/>
                    <a:pt x="4115" y="1982"/>
                  </a:cubicBezTo>
                  <a:cubicBezTo>
                    <a:pt x="3263" y="2805"/>
                    <a:pt x="1878" y="3801"/>
                    <a:pt x="232" y="3801"/>
                  </a:cubicBezTo>
                  <a:cubicBezTo>
                    <a:pt x="102" y="3801"/>
                    <a:pt x="1" y="3902"/>
                    <a:pt x="1" y="4032"/>
                  </a:cubicBezTo>
                  <a:lnTo>
                    <a:pt x="1" y="7612"/>
                  </a:lnTo>
                  <a:cubicBezTo>
                    <a:pt x="1" y="7742"/>
                    <a:pt x="102" y="7843"/>
                    <a:pt x="232" y="7843"/>
                  </a:cubicBezTo>
                  <a:cubicBezTo>
                    <a:pt x="1878" y="7843"/>
                    <a:pt x="3263" y="8839"/>
                    <a:pt x="4115" y="9676"/>
                  </a:cubicBezTo>
                  <a:cubicBezTo>
                    <a:pt x="4693" y="10225"/>
                    <a:pt x="5198" y="10860"/>
                    <a:pt x="5631" y="11538"/>
                  </a:cubicBezTo>
                  <a:cubicBezTo>
                    <a:pt x="5676" y="11617"/>
                    <a:pt x="5749" y="11652"/>
                    <a:pt x="5821" y="11652"/>
                  </a:cubicBezTo>
                  <a:cubicBezTo>
                    <a:pt x="5936" y="11652"/>
                    <a:pt x="6049" y="11564"/>
                    <a:pt x="6049" y="11423"/>
                  </a:cubicBezTo>
                  <a:lnTo>
                    <a:pt x="6049" y="235"/>
                  </a:lnTo>
                  <a:cubicBezTo>
                    <a:pt x="6049" y="134"/>
                    <a:pt x="5977" y="33"/>
                    <a:pt x="5876" y="4"/>
                  </a:cubicBezTo>
                  <a:cubicBezTo>
                    <a:pt x="5863" y="2"/>
                    <a:pt x="5848" y="1"/>
                    <a:pt x="5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0"/>
            <p:cNvSpPr/>
            <p:nvPr/>
          </p:nvSpPr>
          <p:spPr>
            <a:xfrm>
              <a:off x="2835645" y="3564933"/>
              <a:ext cx="158601" cy="123342"/>
            </a:xfrm>
            <a:custGeom>
              <a:avLst/>
              <a:gdLst/>
              <a:ahLst/>
              <a:cxnLst/>
              <a:rect l="l" t="t" r="r" b="b"/>
              <a:pathLst>
                <a:path w="6050" h="4705" extrusionOk="0">
                  <a:moveTo>
                    <a:pt x="1" y="1"/>
                  </a:moveTo>
                  <a:lnTo>
                    <a:pt x="1" y="665"/>
                  </a:lnTo>
                  <a:cubicBezTo>
                    <a:pt x="1" y="795"/>
                    <a:pt x="102" y="896"/>
                    <a:pt x="232" y="896"/>
                  </a:cubicBezTo>
                  <a:cubicBezTo>
                    <a:pt x="1878" y="896"/>
                    <a:pt x="3263" y="1892"/>
                    <a:pt x="4115" y="2729"/>
                  </a:cubicBezTo>
                  <a:cubicBezTo>
                    <a:pt x="4693" y="3278"/>
                    <a:pt x="5198" y="3913"/>
                    <a:pt x="5631" y="4591"/>
                  </a:cubicBezTo>
                  <a:cubicBezTo>
                    <a:pt x="5676" y="4670"/>
                    <a:pt x="5749" y="4705"/>
                    <a:pt x="5821" y="4705"/>
                  </a:cubicBezTo>
                  <a:cubicBezTo>
                    <a:pt x="5936" y="4705"/>
                    <a:pt x="6049" y="4617"/>
                    <a:pt x="6049" y="4476"/>
                  </a:cubicBezTo>
                  <a:lnTo>
                    <a:pt x="6049" y="3364"/>
                  </a:lnTo>
                  <a:cubicBezTo>
                    <a:pt x="6049" y="3451"/>
                    <a:pt x="5992" y="3537"/>
                    <a:pt x="5891" y="3566"/>
                  </a:cubicBezTo>
                  <a:cubicBezTo>
                    <a:pt x="5864" y="3578"/>
                    <a:pt x="5838" y="3583"/>
                    <a:pt x="5812" y="3583"/>
                  </a:cubicBezTo>
                  <a:cubicBezTo>
                    <a:pt x="5740" y="3583"/>
                    <a:pt x="5673" y="3540"/>
                    <a:pt x="5631" y="3465"/>
                  </a:cubicBezTo>
                  <a:cubicBezTo>
                    <a:pt x="5631" y="3465"/>
                    <a:pt x="5068" y="2974"/>
                    <a:pt x="4115" y="2051"/>
                  </a:cubicBezTo>
                  <a:cubicBezTo>
                    <a:pt x="3263" y="1213"/>
                    <a:pt x="1878" y="217"/>
                    <a:pt x="232" y="217"/>
                  </a:cubicBezTo>
                  <a:cubicBezTo>
                    <a:pt x="102" y="217"/>
                    <a:pt x="1" y="116"/>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0"/>
            <p:cNvSpPr/>
            <p:nvPr/>
          </p:nvSpPr>
          <p:spPr>
            <a:xfrm>
              <a:off x="2982475" y="3359460"/>
              <a:ext cx="46951" cy="352330"/>
            </a:xfrm>
            <a:custGeom>
              <a:avLst/>
              <a:gdLst/>
              <a:ahLst/>
              <a:cxnLst/>
              <a:rect l="l" t="t" r="r" b="b"/>
              <a:pathLst>
                <a:path w="1791" h="13440" extrusionOk="0">
                  <a:moveTo>
                    <a:pt x="217" y="0"/>
                  </a:moveTo>
                  <a:cubicBezTo>
                    <a:pt x="102" y="0"/>
                    <a:pt x="1" y="101"/>
                    <a:pt x="1" y="217"/>
                  </a:cubicBezTo>
                  <a:lnTo>
                    <a:pt x="1" y="13209"/>
                  </a:lnTo>
                  <a:cubicBezTo>
                    <a:pt x="1" y="13339"/>
                    <a:pt x="102" y="13440"/>
                    <a:pt x="217" y="13440"/>
                  </a:cubicBezTo>
                  <a:lnTo>
                    <a:pt x="1560" y="13440"/>
                  </a:lnTo>
                  <a:cubicBezTo>
                    <a:pt x="1690" y="13440"/>
                    <a:pt x="1791" y="13339"/>
                    <a:pt x="1791" y="13209"/>
                  </a:cubicBezTo>
                  <a:lnTo>
                    <a:pt x="1791" y="217"/>
                  </a:lnTo>
                  <a:cubicBezTo>
                    <a:pt x="1791" y="101"/>
                    <a:pt x="1690" y="0"/>
                    <a:pt x="1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0"/>
            <p:cNvSpPr/>
            <p:nvPr/>
          </p:nvSpPr>
          <p:spPr>
            <a:xfrm>
              <a:off x="2982475" y="3682245"/>
              <a:ext cx="46951" cy="29544"/>
            </a:xfrm>
            <a:custGeom>
              <a:avLst/>
              <a:gdLst/>
              <a:ahLst/>
              <a:cxnLst/>
              <a:rect l="l" t="t" r="r" b="b"/>
              <a:pathLst>
                <a:path w="1791" h="1127" extrusionOk="0">
                  <a:moveTo>
                    <a:pt x="1" y="1"/>
                  </a:moveTo>
                  <a:lnTo>
                    <a:pt x="1" y="910"/>
                  </a:lnTo>
                  <a:cubicBezTo>
                    <a:pt x="1" y="1026"/>
                    <a:pt x="102" y="1127"/>
                    <a:pt x="217" y="1127"/>
                  </a:cubicBezTo>
                  <a:lnTo>
                    <a:pt x="1560" y="1127"/>
                  </a:lnTo>
                  <a:cubicBezTo>
                    <a:pt x="1690" y="1127"/>
                    <a:pt x="1791" y="1026"/>
                    <a:pt x="1791" y="910"/>
                  </a:cubicBezTo>
                  <a:lnTo>
                    <a:pt x="1791" y="1"/>
                  </a:lnTo>
                  <a:cubicBezTo>
                    <a:pt x="1791" y="131"/>
                    <a:pt x="1690" y="232"/>
                    <a:pt x="1560" y="232"/>
                  </a:cubicBezTo>
                  <a:lnTo>
                    <a:pt x="217" y="232"/>
                  </a:lnTo>
                  <a:cubicBezTo>
                    <a:pt x="102" y="232"/>
                    <a:pt x="1" y="13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0"/>
            <p:cNvSpPr/>
            <p:nvPr/>
          </p:nvSpPr>
          <p:spPr>
            <a:xfrm>
              <a:off x="2747851" y="3482828"/>
              <a:ext cx="46951" cy="105594"/>
            </a:xfrm>
            <a:custGeom>
              <a:avLst/>
              <a:gdLst/>
              <a:ahLst/>
              <a:cxnLst/>
              <a:rect l="l" t="t" r="r" b="b"/>
              <a:pathLst>
                <a:path w="1791" h="4028" extrusionOk="0">
                  <a:moveTo>
                    <a:pt x="1112" y="0"/>
                  </a:moveTo>
                  <a:cubicBezTo>
                    <a:pt x="492" y="0"/>
                    <a:pt x="1" y="491"/>
                    <a:pt x="1" y="1112"/>
                  </a:cubicBezTo>
                  <a:lnTo>
                    <a:pt x="1" y="2902"/>
                  </a:lnTo>
                  <a:cubicBezTo>
                    <a:pt x="1" y="3523"/>
                    <a:pt x="492" y="4028"/>
                    <a:pt x="1112" y="4028"/>
                  </a:cubicBezTo>
                  <a:lnTo>
                    <a:pt x="1560" y="4028"/>
                  </a:lnTo>
                  <a:cubicBezTo>
                    <a:pt x="1690" y="4028"/>
                    <a:pt x="1791" y="3927"/>
                    <a:pt x="1791" y="3797"/>
                  </a:cubicBezTo>
                  <a:lnTo>
                    <a:pt x="1791" y="217"/>
                  </a:lnTo>
                  <a:cubicBezTo>
                    <a:pt x="1791" y="101"/>
                    <a:pt x="1690" y="0"/>
                    <a:pt x="1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0"/>
            <p:cNvSpPr/>
            <p:nvPr/>
          </p:nvSpPr>
          <p:spPr>
            <a:xfrm>
              <a:off x="2747484" y="3488123"/>
              <a:ext cx="47318" cy="100299"/>
            </a:xfrm>
            <a:custGeom>
              <a:avLst/>
              <a:gdLst/>
              <a:ahLst/>
              <a:cxnLst/>
              <a:rect l="l" t="t" r="r" b="b"/>
              <a:pathLst>
                <a:path w="1805" h="3826" extrusionOk="0">
                  <a:moveTo>
                    <a:pt x="477" y="0"/>
                  </a:moveTo>
                  <a:lnTo>
                    <a:pt x="477" y="0"/>
                  </a:lnTo>
                  <a:cubicBezTo>
                    <a:pt x="188" y="203"/>
                    <a:pt x="1" y="549"/>
                    <a:pt x="1" y="910"/>
                  </a:cubicBezTo>
                  <a:lnTo>
                    <a:pt x="1" y="2700"/>
                  </a:lnTo>
                  <a:cubicBezTo>
                    <a:pt x="1" y="3321"/>
                    <a:pt x="506" y="3826"/>
                    <a:pt x="1126" y="3826"/>
                  </a:cubicBezTo>
                  <a:lnTo>
                    <a:pt x="1574" y="3826"/>
                  </a:lnTo>
                  <a:cubicBezTo>
                    <a:pt x="1704" y="3826"/>
                    <a:pt x="1805" y="3725"/>
                    <a:pt x="1805" y="3595"/>
                  </a:cubicBezTo>
                  <a:lnTo>
                    <a:pt x="1805" y="3147"/>
                  </a:lnTo>
                  <a:lnTo>
                    <a:pt x="1126" y="3147"/>
                  </a:lnTo>
                  <a:cubicBezTo>
                    <a:pt x="751" y="3147"/>
                    <a:pt x="448" y="2844"/>
                    <a:pt x="448" y="2483"/>
                  </a:cubicBezTo>
                  <a:lnTo>
                    <a:pt x="448" y="246"/>
                  </a:lnTo>
                  <a:cubicBezTo>
                    <a:pt x="448" y="159"/>
                    <a:pt x="462" y="73"/>
                    <a:pt x="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0"/>
            <p:cNvSpPr/>
            <p:nvPr/>
          </p:nvSpPr>
          <p:spPr>
            <a:xfrm>
              <a:off x="2788720" y="3482828"/>
              <a:ext cx="58695" cy="105594"/>
            </a:xfrm>
            <a:custGeom>
              <a:avLst/>
              <a:gdLst/>
              <a:ahLst/>
              <a:cxnLst/>
              <a:rect l="l" t="t" r="r" b="b"/>
              <a:pathLst>
                <a:path w="2239" h="4028" extrusionOk="0">
                  <a:moveTo>
                    <a:pt x="1" y="0"/>
                  </a:moveTo>
                  <a:lnTo>
                    <a:pt x="1" y="4028"/>
                  </a:lnTo>
                  <a:lnTo>
                    <a:pt x="2238" y="4028"/>
                  </a:lnTo>
                  <a:lnTo>
                    <a:pt x="22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0"/>
            <p:cNvSpPr/>
            <p:nvPr/>
          </p:nvSpPr>
          <p:spPr>
            <a:xfrm>
              <a:off x="2788720" y="3570622"/>
              <a:ext cx="58695" cy="17800"/>
            </a:xfrm>
            <a:custGeom>
              <a:avLst/>
              <a:gdLst/>
              <a:ahLst/>
              <a:cxnLst/>
              <a:rect l="l" t="t" r="r" b="b"/>
              <a:pathLst>
                <a:path w="2239" h="679" extrusionOk="0">
                  <a:moveTo>
                    <a:pt x="1" y="0"/>
                  </a:moveTo>
                  <a:lnTo>
                    <a:pt x="1" y="679"/>
                  </a:lnTo>
                  <a:lnTo>
                    <a:pt x="2238" y="679"/>
                  </a:lnTo>
                  <a:lnTo>
                    <a:pt x="2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0"/>
            <p:cNvSpPr/>
            <p:nvPr/>
          </p:nvSpPr>
          <p:spPr>
            <a:xfrm>
              <a:off x="2788720" y="3588396"/>
              <a:ext cx="59062" cy="93876"/>
            </a:xfrm>
            <a:custGeom>
              <a:avLst/>
              <a:gdLst/>
              <a:ahLst/>
              <a:cxnLst/>
              <a:rect l="l" t="t" r="r" b="b"/>
              <a:pathLst>
                <a:path w="2253" h="3581" extrusionOk="0">
                  <a:moveTo>
                    <a:pt x="1" y="1"/>
                  </a:moveTo>
                  <a:lnTo>
                    <a:pt x="1" y="3364"/>
                  </a:lnTo>
                  <a:cubicBezTo>
                    <a:pt x="1" y="3480"/>
                    <a:pt x="102" y="3581"/>
                    <a:pt x="232" y="3581"/>
                  </a:cubicBezTo>
                  <a:lnTo>
                    <a:pt x="1127" y="3581"/>
                  </a:lnTo>
                  <a:cubicBezTo>
                    <a:pt x="1228" y="3581"/>
                    <a:pt x="1315" y="3509"/>
                    <a:pt x="1343" y="3422"/>
                  </a:cubicBezTo>
                  <a:lnTo>
                    <a:pt x="2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0"/>
            <p:cNvSpPr/>
            <p:nvPr/>
          </p:nvSpPr>
          <p:spPr>
            <a:xfrm>
              <a:off x="3091844" y="3529753"/>
              <a:ext cx="33345" cy="11744"/>
            </a:xfrm>
            <a:custGeom>
              <a:avLst/>
              <a:gdLst/>
              <a:ahLst/>
              <a:cxnLst/>
              <a:rect l="l" t="t" r="r" b="b"/>
              <a:pathLst>
                <a:path w="1272" h="448" extrusionOk="0">
                  <a:moveTo>
                    <a:pt x="304" y="0"/>
                  </a:moveTo>
                  <a:cubicBezTo>
                    <a:pt x="1" y="0"/>
                    <a:pt x="1" y="448"/>
                    <a:pt x="304" y="448"/>
                  </a:cubicBezTo>
                  <a:lnTo>
                    <a:pt x="982" y="448"/>
                  </a:lnTo>
                  <a:cubicBezTo>
                    <a:pt x="1271" y="448"/>
                    <a:pt x="1271" y="0"/>
                    <a:pt x="9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0"/>
            <p:cNvSpPr/>
            <p:nvPr/>
          </p:nvSpPr>
          <p:spPr>
            <a:xfrm>
              <a:off x="3069535" y="3463140"/>
              <a:ext cx="28574" cy="24249"/>
            </a:xfrm>
            <a:custGeom>
              <a:avLst/>
              <a:gdLst/>
              <a:ahLst/>
              <a:cxnLst/>
              <a:rect l="l" t="t" r="r" b="b"/>
              <a:pathLst>
                <a:path w="1090" h="925" extrusionOk="0">
                  <a:moveTo>
                    <a:pt x="768" y="0"/>
                  </a:moveTo>
                  <a:cubicBezTo>
                    <a:pt x="714" y="0"/>
                    <a:pt x="657" y="22"/>
                    <a:pt x="606" y="73"/>
                  </a:cubicBezTo>
                  <a:lnTo>
                    <a:pt x="144" y="549"/>
                  </a:lnTo>
                  <a:cubicBezTo>
                    <a:pt x="0" y="679"/>
                    <a:pt x="101" y="925"/>
                    <a:pt x="303" y="925"/>
                  </a:cubicBezTo>
                  <a:cubicBezTo>
                    <a:pt x="361" y="925"/>
                    <a:pt x="419" y="910"/>
                    <a:pt x="462" y="867"/>
                  </a:cubicBezTo>
                  <a:lnTo>
                    <a:pt x="924" y="390"/>
                  </a:lnTo>
                  <a:cubicBezTo>
                    <a:pt x="1089" y="225"/>
                    <a:pt x="943" y="0"/>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0"/>
            <p:cNvSpPr/>
            <p:nvPr/>
          </p:nvSpPr>
          <p:spPr>
            <a:xfrm>
              <a:off x="3068958" y="3583467"/>
              <a:ext cx="28601" cy="24249"/>
            </a:xfrm>
            <a:custGeom>
              <a:avLst/>
              <a:gdLst/>
              <a:ahLst/>
              <a:cxnLst/>
              <a:rect l="l" t="t" r="r" b="b"/>
              <a:pathLst>
                <a:path w="1091" h="925" extrusionOk="0">
                  <a:moveTo>
                    <a:pt x="322" y="1"/>
                  </a:moveTo>
                  <a:cubicBezTo>
                    <a:pt x="147" y="1"/>
                    <a:pt x="1" y="225"/>
                    <a:pt x="166" y="391"/>
                  </a:cubicBezTo>
                  <a:lnTo>
                    <a:pt x="643" y="867"/>
                  </a:lnTo>
                  <a:cubicBezTo>
                    <a:pt x="686" y="911"/>
                    <a:pt x="744" y="925"/>
                    <a:pt x="802" y="925"/>
                  </a:cubicBezTo>
                  <a:cubicBezTo>
                    <a:pt x="1004" y="925"/>
                    <a:pt x="1090" y="694"/>
                    <a:pt x="960" y="550"/>
                  </a:cubicBezTo>
                  <a:lnTo>
                    <a:pt x="484" y="73"/>
                  </a:lnTo>
                  <a:cubicBezTo>
                    <a:pt x="433" y="22"/>
                    <a:pt x="376"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573ECE10-7767-9132-8403-16D214BD8E4C}"/>
              </a:ext>
            </a:extLst>
          </p:cNvPr>
          <p:cNvSpPr txBox="1"/>
          <p:nvPr/>
        </p:nvSpPr>
        <p:spPr>
          <a:xfrm>
            <a:off x="880143" y="1087395"/>
            <a:ext cx="7037507" cy="3108543"/>
          </a:xfrm>
          <a:prstGeom prst="rect">
            <a:avLst/>
          </a:prstGeom>
          <a:noFill/>
        </p:spPr>
        <p:txBody>
          <a:bodyPr wrap="square">
            <a:spAutoFit/>
          </a:bodyPr>
          <a:lstStyle/>
          <a:p>
            <a:pPr marL="152400" marR="0" lvl="0" indent="0" algn="l" defTabSz="914400" rtl="0" eaLnBrk="1" fontAlgn="auto" latinLnBrk="0" hangingPunct="1">
              <a:lnSpc>
                <a:spcPct val="100000"/>
              </a:lnSpc>
              <a:spcBef>
                <a:spcPts val="0"/>
              </a:spcBef>
              <a:spcAft>
                <a:spcPts val="0"/>
              </a:spcAft>
              <a:buClr>
                <a:srgbClr val="FF8C95"/>
              </a:buClr>
              <a:buSzPts val="1200"/>
              <a:buFont typeface="Arial"/>
              <a:buNone/>
              <a:tabLst/>
              <a:defRPr/>
            </a:pPr>
            <a:r>
              <a:rPr kumimoji="0" lang="en-US" sz="1800" b="1" i="0" u="none" strike="noStrike" kern="0" cap="none" spc="0" normalizeH="0" baseline="0" noProof="0" dirty="0">
                <a:ln>
                  <a:noFill/>
                </a:ln>
                <a:solidFill>
                  <a:srgbClr val="C00000"/>
                </a:solidFill>
                <a:effectLst/>
                <a:uLnTx/>
                <a:uFillTx/>
                <a:latin typeface="Mukta Regular"/>
                <a:cs typeface="Mukta Regular"/>
                <a:sym typeface="Mukta"/>
              </a:rPr>
              <a:t>1. Data privacy</a:t>
            </a:r>
            <a:endParaRPr kumimoji="0" lang="en-US" sz="1600" b="1" i="0" u="none" strike="noStrike" kern="0" cap="none" spc="0" normalizeH="0" baseline="0" noProof="0" dirty="0">
              <a:ln>
                <a:noFill/>
              </a:ln>
              <a:solidFill>
                <a:srgbClr val="C00000"/>
              </a:solidFill>
              <a:effectLst/>
              <a:uLnTx/>
              <a:uFillTx/>
              <a:latin typeface="Mukta Regular"/>
              <a:cs typeface="Mukta Regular"/>
              <a:sym typeface="Mukta"/>
            </a:endParaRPr>
          </a:p>
          <a:p>
            <a:pPr marL="152400">
              <a:buClr>
                <a:srgbClr val="FF8C95"/>
              </a:buClr>
              <a:buSzPts val="1200"/>
              <a:defRPr/>
            </a:pPr>
            <a:r>
              <a:rPr lang="en-US" sz="1600" dirty="0">
                <a:solidFill>
                  <a:srgbClr val="010100"/>
                </a:solidFill>
                <a:latin typeface="Mukta Regular"/>
                <a:cs typeface="Mukta Regular"/>
                <a:sym typeface="Mukta"/>
              </a:rPr>
              <a:t>As the dashboards record the exercise and medication of patients, and provide local weather, the patients’ information are collected, so how to protect patients’ privacy is important, what we can do is access controls, and compliance with data protection regulations(like HIPAA and GDPR).</a:t>
            </a:r>
          </a:p>
          <a:p>
            <a:pPr marL="152400">
              <a:buClr>
                <a:srgbClr val="FF8C95"/>
              </a:buClr>
              <a:buSzPts val="1200"/>
              <a:defRPr/>
            </a:pPr>
            <a:endParaRPr lang="en-US" sz="1600" dirty="0">
              <a:solidFill>
                <a:srgbClr val="010100"/>
              </a:solidFill>
              <a:latin typeface="Mukta Regular"/>
              <a:ea typeface="SimSun" panose="02010600030101010101" pitchFamily="2" charset="-122"/>
              <a:cs typeface="Mukta Regular"/>
              <a:sym typeface="Mukta"/>
            </a:endParaRPr>
          </a:p>
          <a:p>
            <a:pPr marL="152400">
              <a:buClr>
                <a:srgbClr val="FF8C95"/>
              </a:buClr>
              <a:buSzPts val="1200"/>
              <a:defRPr/>
            </a:pPr>
            <a:r>
              <a:rPr lang="en-US" sz="1800" b="1" dirty="0">
                <a:solidFill>
                  <a:srgbClr val="C00000"/>
                </a:solidFill>
                <a:latin typeface="Mukta Regular"/>
                <a:cs typeface="Mukta Regular"/>
                <a:sym typeface="Mukta"/>
              </a:rPr>
              <a:t>2. Information accuracy</a:t>
            </a:r>
          </a:p>
          <a:p>
            <a:pPr marL="152400" lvl="0" indent="0" defTabSz="914400" eaLnBrk="1" fontAlgn="auto" latinLnBrk="0" hangingPunct="1">
              <a:buClr>
                <a:srgbClr val="FF8C95"/>
              </a:buClr>
              <a:buSzPts val="1200"/>
              <a:buFont typeface="Arial"/>
              <a:buNone/>
              <a:tabLst/>
              <a:defRPr/>
            </a:pPr>
            <a:r>
              <a:rPr lang="en-US" sz="1600" dirty="0">
                <a:solidFill>
                  <a:srgbClr val="010100"/>
                </a:solidFill>
                <a:latin typeface="Mukta Regular"/>
                <a:cs typeface="Mukta Regular"/>
                <a:sym typeface="Mukta"/>
              </a:rPr>
              <a:t>As the data of dashboards all come from the datasets, so how to get the accurate</a:t>
            </a:r>
            <a:r>
              <a:rPr lang="zh-CN" altLang="en-US" sz="1600" dirty="0">
                <a:solidFill>
                  <a:srgbClr val="010100"/>
                </a:solidFill>
                <a:latin typeface="Mukta Regular"/>
                <a:cs typeface="Mukta Regular"/>
                <a:sym typeface="Mukta"/>
              </a:rPr>
              <a:t> </a:t>
            </a:r>
            <a:r>
              <a:rPr lang="en-US" altLang="zh-CN" sz="1600" dirty="0">
                <a:solidFill>
                  <a:srgbClr val="010100"/>
                </a:solidFill>
                <a:latin typeface="Mukta Regular"/>
                <a:cs typeface="Mukta Regular"/>
                <a:sym typeface="Mukta"/>
              </a:rPr>
              <a:t>and </a:t>
            </a:r>
            <a:r>
              <a:rPr lang="en-US" sz="1600" dirty="0">
                <a:solidFill>
                  <a:srgbClr val="010100"/>
                </a:solidFill>
                <a:latin typeface="Mukta Regular"/>
                <a:cs typeface="Mukta Regular"/>
                <a:sym typeface="Mukta"/>
              </a:rPr>
              <a:t>authentic data is important, wrong information leads to wrong decisions. We need to do is distinguishing whether the data is reliable by understanding whether the publishing organization is authoritative, the path to obtain the data, the calculation method of the data, etc.</a:t>
            </a:r>
          </a:p>
        </p:txBody>
      </p:sp>
      <p:grpSp>
        <p:nvGrpSpPr>
          <p:cNvPr id="4" name="Google Shape;1458;p50">
            <a:extLst>
              <a:ext uri="{FF2B5EF4-FFF2-40B4-BE49-F238E27FC236}">
                <a16:creationId xmlns:a16="http://schemas.microsoft.com/office/drawing/2014/main" id="{6920A392-6DE7-441D-3575-6F1209DCC176}"/>
              </a:ext>
            </a:extLst>
          </p:cNvPr>
          <p:cNvGrpSpPr/>
          <p:nvPr/>
        </p:nvGrpSpPr>
        <p:grpSpPr>
          <a:xfrm>
            <a:off x="452426" y="2523296"/>
            <a:ext cx="457213" cy="434880"/>
            <a:chOff x="2747484" y="3359460"/>
            <a:chExt cx="377706" cy="352330"/>
          </a:xfrm>
        </p:grpSpPr>
        <p:sp>
          <p:nvSpPr>
            <p:cNvPr id="5" name="Google Shape;1459;p50">
              <a:extLst>
                <a:ext uri="{FF2B5EF4-FFF2-40B4-BE49-F238E27FC236}">
                  <a16:creationId xmlns:a16="http://schemas.microsoft.com/office/drawing/2014/main" id="{3165C1E2-3A5B-0CDA-67D5-52875B08EA76}"/>
                </a:ext>
              </a:extLst>
            </p:cNvPr>
            <p:cNvSpPr/>
            <p:nvPr/>
          </p:nvSpPr>
          <p:spPr>
            <a:xfrm>
              <a:off x="2806520" y="3611858"/>
              <a:ext cx="46951" cy="46951"/>
            </a:xfrm>
            <a:custGeom>
              <a:avLst/>
              <a:gdLst/>
              <a:ahLst/>
              <a:cxnLst/>
              <a:rect l="l" t="t" r="r" b="b"/>
              <a:pathLst>
                <a:path w="1791" h="1791" extrusionOk="0">
                  <a:moveTo>
                    <a:pt x="231" y="1"/>
                  </a:moveTo>
                  <a:cubicBezTo>
                    <a:pt x="101" y="1"/>
                    <a:pt x="0" y="102"/>
                    <a:pt x="0" y="217"/>
                  </a:cubicBezTo>
                  <a:lnTo>
                    <a:pt x="0" y="1574"/>
                  </a:lnTo>
                  <a:cubicBezTo>
                    <a:pt x="0" y="1690"/>
                    <a:pt x="101" y="1791"/>
                    <a:pt x="231" y="1791"/>
                  </a:cubicBezTo>
                  <a:lnTo>
                    <a:pt x="1574" y="1791"/>
                  </a:lnTo>
                  <a:cubicBezTo>
                    <a:pt x="1689" y="1791"/>
                    <a:pt x="1790" y="1690"/>
                    <a:pt x="1790" y="1574"/>
                  </a:cubicBezTo>
                  <a:lnTo>
                    <a:pt x="1790" y="217"/>
                  </a:lnTo>
                  <a:cubicBezTo>
                    <a:pt x="1790" y="102"/>
                    <a:pt x="1689"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60;p50">
              <a:extLst>
                <a:ext uri="{FF2B5EF4-FFF2-40B4-BE49-F238E27FC236}">
                  <a16:creationId xmlns:a16="http://schemas.microsoft.com/office/drawing/2014/main" id="{07432040-30A1-0FE9-F861-6DCE362B292E}"/>
                </a:ext>
              </a:extLst>
            </p:cNvPr>
            <p:cNvSpPr/>
            <p:nvPr/>
          </p:nvSpPr>
          <p:spPr>
            <a:xfrm>
              <a:off x="2960533" y="3488490"/>
              <a:ext cx="110155" cy="94086"/>
            </a:xfrm>
            <a:custGeom>
              <a:avLst/>
              <a:gdLst/>
              <a:ahLst/>
              <a:cxnLst/>
              <a:rect l="l" t="t" r="r" b="b"/>
              <a:pathLst>
                <a:path w="4202" h="3589" extrusionOk="0">
                  <a:moveTo>
                    <a:pt x="2397" y="1"/>
                  </a:moveTo>
                  <a:cubicBezTo>
                    <a:pt x="809" y="1"/>
                    <a:pt x="1" y="1935"/>
                    <a:pt x="1141" y="3061"/>
                  </a:cubicBezTo>
                  <a:cubicBezTo>
                    <a:pt x="1505" y="3425"/>
                    <a:pt x="1954" y="3589"/>
                    <a:pt x="2395" y="3589"/>
                  </a:cubicBezTo>
                  <a:cubicBezTo>
                    <a:pt x="3316" y="3589"/>
                    <a:pt x="4201" y="2875"/>
                    <a:pt x="4201" y="1791"/>
                  </a:cubicBezTo>
                  <a:cubicBezTo>
                    <a:pt x="4187" y="809"/>
                    <a:pt x="3393" y="1"/>
                    <a:pt x="23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61;p50">
              <a:extLst>
                <a:ext uri="{FF2B5EF4-FFF2-40B4-BE49-F238E27FC236}">
                  <a16:creationId xmlns:a16="http://schemas.microsoft.com/office/drawing/2014/main" id="{F8751EB0-5A93-06F3-52B5-62A77BDE8D02}"/>
                </a:ext>
              </a:extLst>
            </p:cNvPr>
            <p:cNvSpPr/>
            <p:nvPr/>
          </p:nvSpPr>
          <p:spPr>
            <a:xfrm>
              <a:off x="2971884" y="3526712"/>
              <a:ext cx="103340" cy="56048"/>
            </a:xfrm>
            <a:custGeom>
              <a:avLst/>
              <a:gdLst/>
              <a:ahLst/>
              <a:cxnLst/>
              <a:rect l="l" t="t" r="r" b="b"/>
              <a:pathLst>
                <a:path w="3942" h="2138" extrusionOk="0">
                  <a:moveTo>
                    <a:pt x="217" y="1"/>
                  </a:moveTo>
                  <a:lnTo>
                    <a:pt x="217" y="1"/>
                  </a:lnTo>
                  <a:cubicBezTo>
                    <a:pt x="1" y="1098"/>
                    <a:pt x="838" y="2137"/>
                    <a:pt x="1964" y="2137"/>
                  </a:cubicBezTo>
                  <a:cubicBezTo>
                    <a:pt x="3090" y="2137"/>
                    <a:pt x="3942" y="1098"/>
                    <a:pt x="3725" y="1"/>
                  </a:cubicBezTo>
                  <a:lnTo>
                    <a:pt x="3725" y="1"/>
                  </a:lnTo>
                  <a:cubicBezTo>
                    <a:pt x="3566" y="838"/>
                    <a:pt x="2830" y="1459"/>
                    <a:pt x="1964" y="1459"/>
                  </a:cubicBezTo>
                  <a:cubicBezTo>
                    <a:pt x="1112" y="1459"/>
                    <a:pt x="376" y="838"/>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62;p50">
              <a:extLst>
                <a:ext uri="{FF2B5EF4-FFF2-40B4-BE49-F238E27FC236}">
                  <a16:creationId xmlns:a16="http://schemas.microsoft.com/office/drawing/2014/main" id="{0ADFF3D7-2271-F4F4-7D67-C03D8313D648}"/>
                </a:ext>
              </a:extLst>
            </p:cNvPr>
            <p:cNvSpPr/>
            <p:nvPr/>
          </p:nvSpPr>
          <p:spPr>
            <a:xfrm>
              <a:off x="2835645" y="3382817"/>
              <a:ext cx="158601" cy="305457"/>
            </a:xfrm>
            <a:custGeom>
              <a:avLst/>
              <a:gdLst/>
              <a:ahLst/>
              <a:cxnLst/>
              <a:rect l="l" t="t" r="r" b="b"/>
              <a:pathLst>
                <a:path w="6050" h="11652" extrusionOk="0">
                  <a:moveTo>
                    <a:pt x="5833" y="1"/>
                  </a:moveTo>
                  <a:cubicBezTo>
                    <a:pt x="5755" y="1"/>
                    <a:pt x="5667" y="35"/>
                    <a:pt x="5631" y="120"/>
                  </a:cubicBezTo>
                  <a:cubicBezTo>
                    <a:pt x="5198" y="798"/>
                    <a:pt x="4693" y="1419"/>
                    <a:pt x="4115" y="1982"/>
                  </a:cubicBezTo>
                  <a:cubicBezTo>
                    <a:pt x="3263" y="2805"/>
                    <a:pt x="1878" y="3801"/>
                    <a:pt x="232" y="3801"/>
                  </a:cubicBezTo>
                  <a:cubicBezTo>
                    <a:pt x="102" y="3801"/>
                    <a:pt x="1" y="3902"/>
                    <a:pt x="1" y="4032"/>
                  </a:cubicBezTo>
                  <a:lnTo>
                    <a:pt x="1" y="7612"/>
                  </a:lnTo>
                  <a:cubicBezTo>
                    <a:pt x="1" y="7742"/>
                    <a:pt x="102" y="7843"/>
                    <a:pt x="232" y="7843"/>
                  </a:cubicBezTo>
                  <a:cubicBezTo>
                    <a:pt x="1878" y="7843"/>
                    <a:pt x="3263" y="8839"/>
                    <a:pt x="4115" y="9676"/>
                  </a:cubicBezTo>
                  <a:cubicBezTo>
                    <a:pt x="4693" y="10225"/>
                    <a:pt x="5198" y="10860"/>
                    <a:pt x="5631" y="11538"/>
                  </a:cubicBezTo>
                  <a:cubicBezTo>
                    <a:pt x="5676" y="11617"/>
                    <a:pt x="5749" y="11652"/>
                    <a:pt x="5821" y="11652"/>
                  </a:cubicBezTo>
                  <a:cubicBezTo>
                    <a:pt x="5936" y="11652"/>
                    <a:pt x="6049" y="11564"/>
                    <a:pt x="6049" y="11423"/>
                  </a:cubicBezTo>
                  <a:lnTo>
                    <a:pt x="6049" y="235"/>
                  </a:lnTo>
                  <a:cubicBezTo>
                    <a:pt x="6049" y="134"/>
                    <a:pt x="5977" y="33"/>
                    <a:pt x="5876" y="4"/>
                  </a:cubicBezTo>
                  <a:cubicBezTo>
                    <a:pt x="5863" y="2"/>
                    <a:pt x="5848" y="1"/>
                    <a:pt x="5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63;p50">
              <a:extLst>
                <a:ext uri="{FF2B5EF4-FFF2-40B4-BE49-F238E27FC236}">
                  <a16:creationId xmlns:a16="http://schemas.microsoft.com/office/drawing/2014/main" id="{27C86252-0B64-AE2F-6EB8-8E29F6A74D43}"/>
                </a:ext>
              </a:extLst>
            </p:cNvPr>
            <p:cNvSpPr/>
            <p:nvPr/>
          </p:nvSpPr>
          <p:spPr>
            <a:xfrm>
              <a:off x="2835645" y="3564933"/>
              <a:ext cx="158601" cy="123342"/>
            </a:xfrm>
            <a:custGeom>
              <a:avLst/>
              <a:gdLst/>
              <a:ahLst/>
              <a:cxnLst/>
              <a:rect l="l" t="t" r="r" b="b"/>
              <a:pathLst>
                <a:path w="6050" h="4705" extrusionOk="0">
                  <a:moveTo>
                    <a:pt x="1" y="1"/>
                  </a:moveTo>
                  <a:lnTo>
                    <a:pt x="1" y="665"/>
                  </a:lnTo>
                  <a:cubicBezTo>
                    <a:pt x="1" y="795"/>
                    <a:pt x="102" y="896"/>
                    <a:pt x="232" y="896"/>
                  </a:cubicBezTo>
                  <a:cubicBezTo>
                    <a:pt x="1878" y="896"/>
                    <a:pt x="3263" y="1892"/>
                    <a:pt x="4115" y="2729"/>
                  </a:cubicBezTo>
                  <a:cubicBezTo>
                    <a:pt x="4693" y="3278"/>
                    <a:pt x="5198" y="3913"/>
                    <a:pt x="5631" y="4591"/>
                  </a:cubicBezTo>
                  <a:cubicBezTo>
                    <a:pt x="5676" y="4670"/>
                    <a:pt x="5749" y="4705"/>
                    <a:pt x="5821" y="4705"/>
                  </a:cubicBezTo>
                  <a:cubicBezTo>
                    <a:pt x="5936" y="4705"/>
                    <a:pt x="6049" y="4617"/>
                    <a:pt x="6049" y="4476"/>
                  </a:cubicBezTo>
                  <a:lnTo>
                    <a:pt x="6049" y="3364"/>
                  </a:lnTo>
                  <a:cubicBezTo>
                    <a:pt x="6049" y="3451"/>
                    <a:pt x="5992" y="3537"/>
                    <a:pt x="5891" y="3566"/>
                  </a:cubicBezTo>
                  <a:cubicBezTo>
                    <a:pt x="5864" y="3578"/>
                    <a:pt x="5838" y="3583"/>
                    <a:pt x="5812" y="3583"/>
                  </a:cubicBezTo>
                  <a:cubicBezTo>
                    <a:pt x="5740" y="3583"/>
                    <a:pt x="5673" y="3540"/>
                    <a:pt x="5631" y="3465"/>
                  </a:cubicBezTo>
                  <a:cubicBezTo>
                    <a:pt x="5631" y="3465"/>
                    <a:pt x="5068" y="2974"/>
                    <a:pt x="4115" y="2051"/>
                  </a:cubicBezTo>
                  <a:cubicBezTo>
                    <a:pt x="3263" y="1213"/>
                    <a:pt x="1878" y="217"/>
                    <a:pt x="232" y="217"/>
                  </a:cubicBezTo>
                  <a:cubicBezTo>
                    <a:pt x="102" y="217"/>
                    <a:pt x="1" y="116"/>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64;p50">
              <a:extLst>
                <a:ext uri="{FF2B5EF4-FFF2-40B4-BE49-F238E27FC236}">
                  <a16:creationId xmlns:a16="http://schemas.microsoft.com/office/drawing/2014/main" id="{9BCF520A-E480-0337-6EA0-0F0F0C1CEECD}"/>
                </a:ext>
              </a:extLst>
            </p:cNvPr>
            <p:cNvSpPr/>
            <p:nvPr/>
          </p:nvSpPr>
          <p:spPr>
            <a:xfrm>
              <a:off x="2982475" y="3359460"/>
              <a:ext cx="46951" cy="352330"/>
            </a:xfrm>
            <a:custGeom>
              <a:avLst/>
              <a:gdLst/>
              <a:ahLst/>
              <a:cxnLst/>
              <a:rect l="l" t="t" r="r" b="b"/>
              <a:pathLst>
                <a:path w="1791" h="13440" extrusionOk="0">
                  <a:moveTo>
                    <a:pt x="217" y="0"/>
                  </a:moveTo>
                  <a:cubicBezTo>
                    <a:pt x="102" y="0"/>
                    <a:pt x="1" y="101"/>
                    <a:pt x="1" y="217"/>
                  </a:cubicBezTo>
                  <a:lnTo>
                    <a:pt x="1" y="13209"/>
                  </a:lnTo>
                  <a:cubicBezTo>
                    <a:pt x="1" y="13339"/>
                    <a:pt x="102" y="13440"/>
                    <a:pt x="217" y="13440"/>
                  </a:cubicBezTo>
                  <a:lnTo>
                    <a:pt x="1560" y="13440"/>
                  </a:lnTo>
                  <a:cubicBezTo>
                    <a:pt x="1690" y="13440"/>
                    <a:pt x="1791" y="13339"/>
                    <a:pt x="1791" y="13209"/>
                  </a:cubicBezTo>
                  <a:lnTo>
                    <a:pt x="1791" y="217"/>
                  </a:lnTo>
                  <a:cubicBezTo>
                    <a:pt x="1791" y="101"/>
                    <a:pt x="1690" y="0"/>
                    <a:pt x="1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65;p50">
              <a:extLst>
                <a:ext uri="{FF2B5EF4-FFF2-40B4-BE49-F238E27FC236}">
                  <a16:creationId xmlns:a16="http://schemas.microsoft.com/office/drawing/2014/main" id="{5C531833-5039-BE1C-2A9A-CBD7160F99CA}"/>
                </a:ext>
              </a:extLst>
            </p:cNvPr>
            <p:cNvSpPr/>
            <p:nvPr/>
          </p:nvSpPr>
          <p:spPr>
            <a:xfrm>
              <a:off x="2982475" y="3682245"/>
              <a:ext cx="46951" cy="29544"/>
            </a:xfrm>
            <a:custGeom>
              <a:avLst/>
              <a:gdLst/>
              <a:ahLst/>
              <a:cxnLst/>
              <a:rect l="l" t="t" r="r" b="b"/>
              <a:pathLst>
                <a:path w="1791" h="1127" extrusionOk="0">
                  <a:moveTo>
                    <a:pt x="1" y="1"/>
                  </a:moveTo>
                  <a:lnTo>
                    <a:pt x="1" y="910"/>
                  </a:lnTo>
                  <a:cubicBezTo>
                    <a:pt x="1" y="1026"/>
                    <a:pt x="102" y="1127"/>
                    <a:pt x="217" y="1127"/>
                  </a:cubicBezTo>
                  <a:lnTo>
                    <a:pt x="1560" y="1127"/>
                  </a:lnTo>
                  <a:cubicBezTo>
                    <a:pt x="1690" y="1127"/>
                    <a:pt x="1791" y="1026"/>
                    <a:pt x="1791" y="910"/>
                  </a:cubicBezTo>
                  <a:lnTo>
                    <a:pt x="1791" y="1"/>
                  </a:lnTo>
                  <a:cubicBezTo>
                    <a:pt x="1791" y="131"/>
                    <a:pt x="1690" y="232"/>
                    <a:pt x="1560" y="232"/>
                  </a:cubicBezTo>
                  <a:lnTo>
                    <a:pt x="217" y="232"/>
                  </a:lnTo>
                  <a:cubicBezTo>
                    <a:pt x="102" y="232"/>
                    <a:pt x="1" y="13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6;p50">
              <a:extLst>
                <a:ext uri="{FF2B5EF4-FFF2-40B4-BE49-F238E27FC236}">
                  <a16:creationId xmlns:a16="http://schemas.microsoft.com/office/drawing/2014/main" id="{7DC4F58D-25C3-5A3C-6932-44EE8FBDF510}"/>
                </a:ext>
              </a:extLst>
            </p:cNvPr>
            <p:cNvSpPr/>
            <p:nvPr/>
          </p:nvSpPr>
          <p:spPr>
            <a:xfrm>
              <a:off x="2747851" y="3482828"/>
              <a:ext cx="46951" cy="105594"/>
            </a:xfrm>
            <a:custGeom>
              <a:avLst/>
              <a:gdLst/>
              <a:ahLst/>
              <a:cxnLst/>
              <a:rect l="l" t="t" r="r" b="b"/>
              <a:pathLst>
                <a:path w="1791" h="4028" extrusionOk="0">
                  <a:moveTo>
                    <a:pt x="1112" y="0"/>
                  </a:moveTo>
                  <a:cubicBezTo>
                    <a:pt x="492" y="0"/>
                    <a:pt x="1" y="491"/>
                    <a:pt x="1" y="1112"/>
                  </a:cubicBezTo>
                  <a:lnTo>
                    <a:pt x="1" y="2902"/>
                  </a:lnTo>
                  <a:cubicBezTo>
                    <a:pt x="1" y="3523"/>
                    <a:pt x="492" y="4028"/>
                    <a:pt x="1112" y="4028"/>
                  </a:cubicBezTo>
                  <a:lnTo>
                    <a:pt x="1560" y="4028"/>
                  </a:lnTo>
                  <a:cubicBezTo>
                    <a:pt x="1690" y="4028"/>
                    <a:pt x="1791" y="3927"/>
                    <a:pt x="1791" y="3797"/>
                  </a:cubicBezTo>
                  <a:lnTo>
                    <a:pt x="1791" y="217"/>
                  </a:lnTo>
                  <a:cubicBezTo>
                    <a:pt x="1791" y="101"/>
                    <a:pt x="1690" y="0"/>
                    <a:pt x="1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67;p50">
              <a:extLst>
                <a:ext uri="{FF2B5EF4-FFF2-40B4-BE49-F238E27FC236}">
                  <a16:creationId xmlns:a16="http://schemas.microsoft.com/office/drawing/2014/main" id="{53B0E166-1ADE-F983-308A-01278C156AD9}"/>
                </a:ext>
              </a:extLst>
            </p:cNvPr>
            <p:cNvSpPr/>
            <p:nvPr/>
          </p:nvSpPr>
          <p:spPr>
            <a:xfrm>
              <a:off x="2747484" y="3488123"/>
              <a:ext cx="47318" cy="100299"/>
            </a:xfrm>
            <a:custGeom>
              <a:avLst/>
              <a:gdLst/>
              <a:ahLst/>
              <a:cxnLst/>
              <a:rect l="l" t="t" r="r" b="b"/>
              <a:pathLst>
                <a:path w="1805" h="3826" extrusionOk="0">
                  <a:moveTo>
                    <a:pt x="477" y="0"/>
                  </a:moveTo>
                  <a:lnTo>
                    <a:pt x="477" y="0"/>
                  </a:lnTo>
                  <a:cubicBezTo>
                    <a:pt x="188" y="203"/>
                    <a:pt x="1" y="549"/>
                    <a:pt x="1" y="910"/>
                  </a:cubicBezTo>
                  <a:lnTo>
                    <a:pt x="1" y="2700"/>
                  </a:lnTo>
                  <a:cubicBezTo>
                    <a:pt x="1" y="3321"/>
                    <a:pt x="506" y="3826"/>
                    <a:pt x="1126" y="3826"/>
                  </a:cubicBezTo>
                  <a:lnTo>
                    <a:pt x="1574" y="3826"/>
                  </a:lnTo>
                  <a:cubicBezTo>
                    <a:pt x="1704" y="3826"/>
                    <a:pt x="1805" y="3725"/>
                    <a:pt x="1805" y="3595"/>
                  </a:cubicBezTo>
                  <a:lnTo>
                    <a:pt x="1805" y="3147"/>
                  </a:lnTo>
                  <a:lnTo>
                    <a:pt x="1126" y="3147"/>
                  </a:lnTo>
                  <a:cubicBezTo>
                    <a:pt x="751" y="3147"/>
                    <a:pt x="448" y="2844"/>
                    <a:pt x="448" y="2483"/>
                  </a:cubicBezTo>
                  <a:lnTo>
                    <a:pt x="448" y="246"/>
                  </a:lnTo>
                  <a:cubicBezTo>
                    <a:pt x="448" y="159"/>
                    <a:pt x="462" y="73"/>
                    <a:pt x="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68;p50">
              <a:extLst>
                <a:ext uri="{FF2B5EF4-FFF2-40B4-BE49-F238E27FC236}">
                  <a16:creationId xmlns:a16="http://schemas.microsoft.com/office/drawing/2014/main" id="{D4EE1F1D-C5A0-DE69-CD6A-BFFC6F779AD3}"/>
                </a:ext>
              </a:extLst>
            </p:cNvPr>
            <p:cNvSpPr/>
            <p:nvPr/>
          </p:nvSpPr>
          <p:spPr>
            <a:xfrm>
              <a:off x="2788720" y="3482828"/>
              <a:ext cx="58695" cy="105594"/>
            </a:xfrm>
            <a:custGeom>
              <a:avLst/>
              <a:gdLst/>
              <a:ahLst/>
              <a:cxnLst/>
              <a:rect l="l" t="t" r="r" b="b"/>
              <a:pathLst>
                <a:path w="2239" h="4028" extrusionOk="0">
                  <a:moveTo>
                    <a:pt x="1" y="0"/>
                  </a:moveTo>
                  <a:lnTo>
                    <a:pt x="1" y="4028"/>
                  </a:lnTo>
                  <a:lnTo>
                    <a:pt x="2238" y="4028"/>
                  </a:lnTo>
                  <a:lnTo>
                    <a:pt x="22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69;p50">
              <a:extLst>
                <a:ext uri="{FF2B5EF4-FFF2-40B4-BE49-F238E27FC236}">
                  <a16:creationId xmlns:a16="http://schemas.microsoft.com/office/drawing/2014/main" id="{280791A1-EA0A-5A9F-57AA-8D3B88C2E72B}"/>
                </a:ext>
              </a:extLst>
            </p:cNvPr>
            <p:cNvSpPr/>
            <p:nvPr/>
          </p:nvSpPr>
          <p:spPr>
            <a:xfrm>
              <a:off x="2788720" y="3570622"/>
              <a:ext cx="58695" cy="17800"/>
            </a:xfrm>
            <a:custGeom>
              <a:avLst/>
              <a:gdLst/>
              <a:ahLst/>
              <a:cxnLst/>
              <a:rect l="l" t="t" r="r" b="b"/>
              <a:pathLst>
                <a:path w="2239" h="679" extrusionOk="0">
                  <a:moveTo>
                    <a:pt x="1" y="0"/>
                  </a:moveTo>
                  <a:lnTo>
                    <a:pt x="1" y="679"/>
                  </a:lnTo>
                  <a:lnTo>
                    <a:pt x="2238" y="679"/>
                  </a:lnTo>
                  <a:lnTo>
                    <a:pt x="2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70;p50">
              <a:extLst>
                <a:ext uri="{FF2B5EF4-FFF2-40B4-BE49-F238E27FC236}">
                  <a16:creationId xmlns:a16="http://schemas.microsoft.com/office/drawing/2014/main" id="{B86F7458-837A-6EBB-F046-304C3193E443}"/>
                </a:ext>
              </a:extLst>
            </p:cNvPr>
            <p:cNvSpPr/>
            <p:nvPr/>
          </p:nvSpPr>
          <p:spPr>
            <a:xfrm>
              <a:off x="2788720" y="3588396"/>
              <a:ext cx="59062" cy="93876"/>
            </a:xfrm>
            <a:custGeom>
              <a:avLst/>
              <a:gdLst/>
              <a:ahLst/>
              <a:cxnLst/>
              <a:rect l="l" t="t" r="r" b="b"/>
              <a:pathLst>
                <a:path w="2253" h="3581" extrusionOk="0">
                  <a:moveTo>
                    <a:pt x="1" y="1"/>
                  </a:moveTo>
                  <a:lnTo>
                    <a:pt x="1" y="3364"/>
                  </a:lnTo>
                  <a:cubicBezTo>
                    <a:pt x="1" y="3480"/>
                    <a:pt x="102" y="3581"/>
                    <a:pt x="232" y="3581"/>
                  </a:cubicBezTo>
                  <a:lnTo>
                    <a:pt x="1127" y="3581"/>
                  </a:lnTo>
                  <a:cubicBezTo>
                    <a:pt x="1228" y="3581"/>
                    <a:pt x="1315" y="3509"/>
                    <a:pt x="1343" y="3422"/>
                  </a:cubicBezTo>
                  <a:lnTo>
                    <a:pt x="2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71;p50">
              <a:extLst>
                <a:ext uri="{FF2B5EF4-FFF2-40B4-BE49-F238E27FC236}">
                  <a16:creationId xmlns:a16="http://schemas.microsoft.com/office/drawing/2014/main" id="{DFB285CF-F27D-FE1E-1B83-E962BCD6B33A}"/>
                </a:ext>
              </a:extLst>
            </p:cNvPr>
            <p:cNvSpPr/>
            <p:nvPr/>
          </p:nvSpPr>
          <p:spPr>
            <a:xfrm>
              <a:off x="3091844" y="3529753"/>
              <a:ext cx="33345" cy="11744"/>
            </a:xfrm>
            <a:custGeom>
              <a:avLst/>
              <a:gdLst/>
              <a:ahLst/>
              <a:cxnLst/>
              <a:rect l="l" t="t" r="r" b="b"/>
              <a:pathLst>
                <a:path w="1272" h="448" extrusionOk="0">
                  <a:moveTo>
                    <a:pt x="304" y="0"/>
                  </a:moveTo>
                  <a:cubicBezTo>
                    <a:pt x="1" y="0"/>
                    <a:pt x="1" y="448"/>
                    <a:pt x="304" y="448"/>
                  </a:cubicBezTo>
                  <a:lnTo>
                    <a:pt x="982" y="448"/>
                  </a:lnTo>
                  <a:cubicBezTo>
                    <a:pt x="1271" y="448"/>
                    <a:pt x="1271" y="0"/>
                    <a:pt x="9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72;p50">
              <a:extLst>
                <a:ext uri="{FF2B5EF4-FFF2-40B4-BE49-F238E27FC236}">
                  <a16:creationId xmlns:a16="http://schemas.microsoft.com/office/drawing/2014/main" id="{866B2F42-B8CA-5B38-E6E2-904F16A7CB4D}"/>
                </a:ext>
              </a:extLst>
            </p:cNvPr>
            <p:cNvSpPr/>
            <p:nvPr/>
          </p:nvSpPr>
          <p:spPr>
            <a:xfrm>
              <a:off x="3069535" y="3463140"/>
              <a:ext cx="28574" cy="24249"/>
            </a:xfrm>
            <a:custGeom>
              <a:avLst/>
              <a:gdLst/>
              <a:ahLst/>
              <a:cxnLst/>
              <a:rect l="l" t="t" r="r" b="b"/>
              <a:pathLst>
                <a:path w="1090" h="925" extrusionOk="0">
                  <a:moveTo>
                    <a:pt x="768" y="0"/>
                  </a:moveTo>
                  <a:cubicBezTo>
                    <a:pt x="714" y="0"/>
                    <a:pt x="657" y="22"/>
                    <a:pt x="606" y="73"/>
                  </a:cubicBezTo>
                  <a:lnTo>
                    <a:pt x="144" y="549"/>
                  </a:lnTo>
                  <a:cubicBezTo>
                    <a:pt x="0" y="679"/>
                    <a:pt x="101" y="925"/>
                    <a:pt x="303" y="925"/>
                  </a:cubicBezTo>
                  <a:cubicBezTo>
                    <a:pt x="361" y="925"/>
                    <a:pt x="419" y="910"/>
                    <a:pt x="462" y="867"/>
                  </a:cubicBezTo>
                  <a:lnTo>
                    <a:pt x="924" y="390"/>
                  </a:lnTo>
                  <a:cubicBezTo>
                    <a:pt x="1089" y="225"/>
                    <a:pt x="943" y="0"/>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73;p50">
              <a:extLst>
                <a:ext uri="{FF2B5EF4-FFF2-40B4-BE49-F238E27FC236}">
                  <a16:creationId xmlns:a16="http://schemas.microsoft.com/office/drawing/2014/main" id="{B6794D5E-430D-6573-B200-EFA8B5B8F74E}"/>
                </a:ext>
              </a:extLst>
            </p:cNvPr>
            <p:cNvSpPr/>
            <p:nvPr/>
          </p:nvSpPr>
          <p:spPr>
            <a:xfrm>
              <a:off x="3068958" y="3583467"/>
              <a:ext cx="28601" cy="24249"/>
            </a:xfrm>
            <a:custGeom>
              <a:avLst/>
              <a:gdLst/>
              <a:ahLst/>
              <a:cxnLst/>
              <a:rect l="l" t="t" r="r" b="b"/>
              <a:pathLst>
                <a:path w="1091" h="925" extrusionOk="0">
                  <a:moveTo>
                    <a:pt x="322" y="1"/>
                  </a:moveTo>
                  <a:cubicBezTo>
                    <a:pt x="147" y="1"/>
                    <a:pt x="1" y="225"/>
                    <a:pt x="166" y="391"/>
                  </a:cubicBezTo>
                  <a:lnTo>
                    <a:pt x="643" y="867"/>
                  </a:lnTo>
                  <a:cubicBezTo>
                    <a:pt x="686" y="911"/>
                    <a:pt x="744" y="925"/>
                    <a:pt x="802" y="925"/>
                  </a:cubicBezTo>
                  <a:cubicBezTo>
                    <a:pt x="1004" y="925"/>
                    <a:pt x="1090" y="694"/>
                    <a:pt x="960" y="550"/>
                  </a:cubicBezTo>
                  <a:lnTo>
                    <a:pt x="484" y="73"/>
                  </a:lnTo>
                  <a:cubicBezTo>
                    <a:pt x="433" y="22"/>
                    <a:pt x="376"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50"/>
          <p:cNvSpPr txBox="1">
            <a:spLocks noGrp="1"/>
          </p:cNvSpPr>
          <p:nvPr>
            <p:ph type="title"/>
          </p:nvPr>
        </p:nvSpPr>
        <p:spPr>
          <a:xfrm>
            <a:off x="1151678" y="369920"/>
            <a:ext cx="7002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Risks Surrounding the Development</a:t>
            </a:r>
            <a:br>
              <a:rPr lang="en-US" dirty="0"/>
            </a:br>
            <a:endParaRPr lang="en-US" dirty="0"/>
          </a:p>
        </p:txBody>
      </p:sp>
      <p:grpSp>
        <p:nvGrpSpPr>
          <p:cNvPr id="1431" name="Google Shape;1431;p50"/>
          <p:cNvGrpSpPr/>
          <p:nvPr/>
        </p:nvGrpSpPr>
        <p:grpSpPr>
          <a:xfrm rot="10800000">
            <a:off x="7917651" y="558570"/>
            <a:ext cx="842800" cy="546425"/>
            <a:chOff x="6612950" y="-888825"/>
            <a:chExt cx="842800" cy="546425"/>
          </a:xfrm>
        </p:grpSpPr>
        <p:sp>
          <p:nvSpPr>
            <p:cNvPr id="1432" name="Google Shape;1432;p50"/>
            <p:cNvSpPr/>
            <p:nvPr/>
          </p:nvSpPr>
          <p:spPr>
            <a:xfrm>
              <a:off x="6665425" y="-840525"/>
              <a:ext cx="516650" cy="453075"/>
            </a:xfrm>
            <a:custGeom>
              <a:avLst/>
              <a:gdLst/>
              <a:ahLst/>
              <a:cxnLst/>
              <a:rect l="l" t="t" r="r" b="b"/>
              <a:pathLst>
                <a:path w="20666" h="18123" extrusionOk="0">
                  <a:moveTo>
                    <a:pt x="10331" y="1"/>
                  </a:moveTo>
                  <a:cubicBezTo>
                    <a:pt x="6962" y="1"/>
                    <a:pt x="3731" y="1892"/>
                    <a:pt x="2178" y="5133"/>
                  </a:cubicBezTo>
                  <a:cubicBezTo>
                    <a:pt x="1" y="9642"/>
                    <a:pt x="1898" y="15053"/>
                    <a:pt x="6407" y="17230"/>
                  </a:cubicBezTo>
                  <a:cubicBezTo>
                    <a:pt x="7671" y="17836"/>
                    <a:pt x="9006" y="18123"/>
                    <a:pt x="10320" y="18123"/>
                  </a:cubicBezTo>
                  <a:cubicBezTo>
                    <a:pt x="13694" y="18123"/>
                    <a:pt x="16933" y="16231"/>
                    <a:pt x="18489" y="12985"/>
                  </a:cubicBezTo>
                  <a:cubicBezTo>
                    <a:pt x="20666" y="8476"/>
                    <a:pt x="18769" y="3065"/>
                    <a:pt x="14259" y="903"/>
                  </a:cubicBezTo>
                  <a:cubicBezTo>
                    <a:pt x="12991" y="291"/>
                    <a:pt x="11650" y="1"/>
                    <a:pt x="10331" y="1"/>
                  </a:cubicBezTo>
                  <a:close/>
                </a:path>
              </a:pathLst>
            </a:custGeom>
            <a:solidFill>
              <a:srgbClr val="FF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0"/>
            <p:cNvSpPr/>
            <p:nvPr/>
          </p:nvSpPr>
          <p:spPr>
            <a:xfrm>
              <a:off x="6612950" y="-619750"/>
              <a:ext cx="126350" cy="81375"/>
            </a:xfrm>
            <a:custGeom>
              <a:avLst/>
              <a:gdLst/>
              <a:ahLst/>
              <a:cxnLst/>
              <a:rect l="l" t="t" r="r" b="b"/>
              <a:pathLst>
                <a:path w="5054" h="3255" extrusionOk="0">
                  <a:moveTo>
                    <a:pt x="3476" y="1"/>
                  </a:moveTo>
                  <a:cubicBezTo>
                    <a:pt x="3401" y="1"/>
                    <a:pt x="3326" y="6"/>
                    <a:pt x="3250" y="18"/>
                  </a:cubicBezTo>
                  <a:lnTo>
                    <a:pt x="1369" y="298"/>
                  </a:lnTo>
                  <a:cubicBezTo>
                    <a:pt x="560" y="422"/>
                    <a:pt x="0" y="1184"/>
                    <a:pt x="125" y="1993"/>
                  </a:cubicBezTo>
                  <a:cubicBezTo>
                    <a:pt x="238" y="2726"/>
                    <a:pt x="861" y="3254"/>
                    <a:pt x="1591" y="3254"/>
                  </a:cubicBezTo>
                  <a:cubicBezTo>
                    <a:pt x="1666" y="3254"/>
                    <a:pt x="1742" y="3248"/>
                    <a:pt x="1820" y="3237"/>
                  </a:cubicBezTo>
                  <a:lnTo>
                    <a:pt x="3686" y="2957"/>
                  </a:lnTo>
                  <a:cubicBezTo>
                    <a:pt x="4494" y="2832"/>
                    <a:pt x="5054" y="2071"/>
                    <a:pt x="4930" y="1262"/>
                  </a:cubicBezTo>
                  <a:cubicBezTo>
                    <a:pt x="4831" y="529"/>
                    <a:pt x="4196" y="1"/>
                    <a:pt x="3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0"/>
            <p:cNvSpPr/>
            <p:nvPr/>
          </p:nvSpPr>
          <p:spPr>
            <a:xfrm>
              <a:off x="7094975" y="-692825"/>
              <a:ext cx="126375" cy="81350"/>
            </a:xfrm>
            <a:custGeom>
              <a:avLst/>
              <a:gdLst/>
              <a:ahLst/>
              <a:cxnLst/>
              <a:rect l="l" t="t" r="r" b="b"/>
              <a:pathLst>
                <a:path w="5055" h="3254" extrusionOk="0">
                  <a:moveTo>
                    <a:pt x="3464" y="1"/>
                  </a:moveTo>
                  <a:cubicBezTo>
                    <a:pt x="3389" y="1"/>
                    <a:pt x="3312" y="6"/>
                    <a:pt x="3235" y="18"/>
                  </a:cubicBezTo>
                  <a:lnTo>
                    <a:pt x="1369" y="298"/>
                  </a:lnTo>
                  <a:cubicBezTo>
                    <a:pt x="560" y="422"/>
                    <a:pt x="1" y="1184"/>
                    <a:pt x="125" y="1993"/>
                  </a:cubicBezTo>
                  <a:cubicBezTo>
                    <a:pt x="224" y="2725"/>
                    <a:pt x="859" y="3254"/>
                    <a:pt x="1579" y="3254"/>
                  </a:cubicBezTo>
                  <a:cubicBezTo>
                    <a:pt x="1653" y="3254"/>
                    <a:pt x="1729" y="3248"/>
                    <a:pt x="1804" y="3236"/>
                  </a:cubicBezTo>
                  <a:lnTo>
                    <a:pt x="3686" y="2957"/>
                  </a:lnTo>
                  <a:cubicBezTo>
                    <a:pt x="4494" y="2832"/>
                    <a:pt x="5054" y="2070"/>
                    <a:pt x="4930" y="1262"/>
                  </a:cubicBezTo>
                  <a:cubicBezTo>
                    <a:pt x="4817" y="529"/>
                    <a:pt x="4193" y="1"/>
                    <a:pt x="34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0"/>
            <p:cNvSpPr/>
            <p:nvPr/>
          </p:nvSpPr>
          <p:spPr>
            <a:xfrm>
              <a:off x="6749000" y="-458500"/>
              <a:ext cx="107325" cy="116100"/>
            </a:xfrm>
            <a:custGeom>
              <a:avLst/>
              <a:gdLst/>
              <a:ahLst/>
              <a:cxnLst/>
              <a:rect l="l" t="t" r="r" b="b"/>
              <a:pathLst>
                <a:path w="4293" h="4644" extrusionOk="0">
                  <a:moveTo>
                    <a:pt x="2595" y="1"/>
                  </a:moveTo>
                  <a:cubicBezTo>
                    <a:pt x="2061" y="1"/>
                    <a:pt x="1545" y="287"/>
                    <a:pt x="1276" y="783"/>
                  </a:cubicBezTo>
                  <a:lnTo>
                    <a:pt x="389" y="2462"/>
                  </a:lnTo>
                  <a:cubicBezTo>
                    <a:pt x="1" y="3177"/>
                    <a:pt x="281" y="4079"/>
                    <a:pt x="996" y="4468"/>
                  </a:cubicBezTo>
                  <a:cubicBezTo>
                    <a:pt x="1220" y="4587"/>
                    <a:pt x="1461" y="4644"/>
                    <a:pt x="1698" y="4644"/>
                  </a:cubicBezTo>
                  <a:cubicBezTo>
                    <a:pt x="2232" y="4644"/>
                    <a:pt x="2748" y="4357"/>
                    <a:pt x="3017" y="3862"/>
                  </a:cubicBezTo>
                  <a:lnTo>
                    <a:pt x="3904" y="2182"/>
                  </a:lnTo>
                  <a:cubicBezTo>
                    <a:pt x="4292" y="1452"/>
                    <a:pt x="4012" y="565"/>
                    <a:pt x="3297" y="176"/>
                  </a:cubicBezTo>
                  <a:cubicBezTo>
                    <a:pt x="3073" y="57"/>
                    <a:pt x="2832" y="1"/>
                    <a:pt x="25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0"/>
            <p:cNvSpPr/>
            <p:nvPr/>
          </p:nvSpPr>
          <p:spPr>
            <a:xfrm>
              <a:off x="6977975" y="-888825"/>
              <a:ext cx="107300" cy="116100"/>
            </a:xfrm>
            <a:custGeom>
              <a:avLst/>
              <a:gdLst/>
              <a:ahLst/>
              <a:cxnLst/>
              <a:rect l="l" t="t" r="r" b="b"/>
              <a:pathLst>
                <a:path w="4292" h="4644" extrusionOk="0">
                  <a:moveTo>
                    <a:pt x="2595" y="1"/>
                  </a:moveTo>
                  <a:cubicBezTo>
                    <a:pt x="2060" y="1"/>
                    <a:pt x="1545" y="287"/>
                    <a:pt x="1275" y="783"/>
                  </a:cubicBezTo>
                  <a:lnTo>
                    <a:pt x="389" y="2462"/>
                  </a:lnTo>
                  <a:cubicBezTo>
                    <a:pt x="0" y="3193"/>
                    <a:pt x="280" y="4079"/>
                    <a:pt x="995" y="4468"/>
                  </a:cubicBezTo>
                  <a:cubicBezTo>
                    <a:pt x="1220" y="4587"/>
                    <a:pt x="1461" y="4644"/>
                    <a:pt x="1697" y="4644"/>
                  </a:cubicBezTo>
                  <a:cubicBezTo>
                    <a:pt x="2232" y="4644"/>
                    <a:pt x="2748" y="4357"/>
                    <a:pt x="3017" y="3862"/>
                  </a:cubicBezTo>
                  <a:lnTo>
                    <a:pt x="3903" y="2182"/>
                  </a:lnTo>
                  <a:cubicBezTo>
                    <a:pt x="4292" y="1467"/>
                    <a:pt x="4012" y="565"/>
                    <a:pt x="3297" y="177"/>
                  </a:cubicBezTo>
                  <a:cubicBezTo>
                    <a:pt x="3072" y="57"/>
                    <a:pt x="2832" y="1"/>
                    <a:pt x="25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0"/>
            <p:cNvSpPr/>
            <p:nvPr/>
          </p:nvSpPr>
          <p:spPr>
            <a:xfrm>
              <a:off x="6965925" y="-715300"/>
              <a:ext cx="90200" cy="80300"/>
            </a:xfrm>
            <a:custGeom>
              <a:avLst/>
              <a:gdLst/>
              <a:ahLst/>
              <a:cxnLst/>
              <a:rect l="l" t="t" r="r" b="b"/>
              <a:pathLst>
                <a:path w="3608" h="3212" extrusionOk="0">
                  <a:moveTo>
                    <a:pt x="1950" y="1"/>
                  </a:moveTo>
                  <a:cubicBezTo>
                    <a:pt x="1606" y="1"/>
                    <a:pt x="1260" y="119"/>
                    <a:pt x="980" y="357"/>
                  </a:cubicBezTo>
                  <a:lnTo>
                    <a:pt x="700" y="590"/>
                  </a:lnTo>
                  <a:cubicBezTo>
                    <a:pt x="78" y="1135"/>
                    <a:pt x="0" y="2067"/>
                    <a:pt x="544" y="2689"/>
                  </a:cubicBezTo>
                  <a:cubicBezTo>
                    <a:pt x="837" y="3034"/>
                    <a:pt x="1254" y="3211"/>
                    <a:pt x="1674" y="3211"/>
                  </a:cubicBezTo>
                  <a:cubicBezTo>
                    <a:pt x="2011" y="3211"/>
                    <a:pt x="2351" y="3096"/>
                    <a:pt x="2628" y="2860"/>
                  </a:cubicBezTo>
                  <a:lnTo>
                    <a:pt x="2908" y="2612"/>
                  </a:lnTo>
                  <a:cubicBezTo>
                    <a:pt x="3545" y="2083"/>
                    <a:pt x="3608" y="1150"/>
                    <a:pt x="3079" y="528"/>
                  </a:cubicBezTo>
                  <a:cubicBezTo>
                    <a:pt x="2788" y="177"/>
                    <a:pt x="2371" y="1"/>
                    <a:pt x="19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0"/>
            <p:cNvSpPr/>
            <p:nvPr/>
          </p:nvSpPr>
          <p:spPr>
            <a:xfrm>
              <a:off x="6776225" y="-698550"/>
              <a:ext cx="91750" cy="76750"/>
            </a:xfrm>
            <a:custGeom>
              <a:avLst/>
              <a:gdLst/>
              <a:ahLst/>
              <a:cxnLst/>
              <a:rect l="l" t="t" r="r" b="b"/>
              <a:pathLst>
                <a:path w="3670" h="3070" extrusionOk="0">
                  <a:moveTo>
                    <a:pt x="1644" y="0"/>
                  </a:moveTo>
                  <a:cubicBezTo>
                    <a:pt x="1005" y="0"/>
                    <a:pt x="410" y="432"/>
                    <a:pt x="218" y="1086"/>
                  </a:cubicBezTo>
                  <a:cubicBezTo>
                    <a:pt x="0" y="1864"/>
                    <a:pt x="467" y="2688"/>
                    <a:pt x="1244" y="2921"/>
                  </a:cubicBezTo>
                  <a:lnTo>
                    <a:pt x="1602" y="3015"/>
                  </a:lnTo>
                  <a:cubicBezTo>
                    <a:pt x="1736" y="3052"/>
                    <a:pt x="1872" y="3069"/>
                    <a:pt x="2005" y="3069"/>
                  </a:cubicBezTo>
                  <a:cubicBezTo>
                    <a:pt x="2657" y="3069"/>
                    <a:pt x="3256" y="2647"/>
                    <a:pt x="3437" y="1988"/>
                  </a:cubicBezTo>
                  <a:cubicBezTo>
                    <a:pt x="3670" y="1195"/>
                    <a:pt x="3203" y="371"/>
                    <a:pt x="2410" y="154"/>
                  </a:cubicBezTo>
                  <a:lnTo>
                    <a:pt x="2053" y="60"/>
                  </a:lnTo>
                  <a:cubicBezTo>
                    <a:pt x="1917" y="19"/>
                    <a:pt x="1779" y="0"/>
                    <a:pt x="1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0"/>
            <p:cNvSpPr/>
            <p:nvPr/>
          </p:nvSpPr>
          <p:spPr>
            <a:xfrm>
              <a:off x="6887775" y="-564975"/>
              <a:ext cx="86725" cy="83150"/>
            </a:xfrm>
            <a:custGeom>
              <a:avLst/>
              <a:gdLst/>
              <a:ahLst/>
              <a:cxnLst/>
              <a:rect l="l" t="t" r="r" b="b"/>
              <a:pathLst>
                <a:path w="3469" h="3326" extrusionOk="0">
                  <a:moveTo>
                    <a:pt x="1662" y="1"/>
                  </a:moveTo>
                  <a:cubicBezTo>
                    <a:pt x="1502" y="1"/>
                    <a:pt x="1340" y="27"/>
                    <a:pt x="1183" y="82"/>
                  </a:cubicBezTo>
                  <a:cubicBezTo>
                    <a:pt x="405" y="362"/>
                    <a:pt x="1" y="1217"/>
                    <a:pt x="265" y="1979"/>
                  </a:cubicBezTo>
                  <a:lnTo>
                    <a:pt x="390" y="2336"/>
                  </a:lnTo>
                  <a:cubicBezTo>
                    <a:pt x="610" y="2937"/>
                    <a:pt x="1179" y="3325"/>
                    <a:pt x="1791" y="3325"/>
                  </a:cubicBezTo>
                  <a:cubicBezTo>
                    <a:pt x="1955" y="3325"/>
                    <a:pt x="2122" y="3297"/>
                    <a:pt x="2287" y="3238"/>
                  </a:cubicBezTo>
                  <a:cubicBezTo>
                    <a:pt x="3064" y="2974"/>
                    <a:pt x="3468" y="2119"/>
                    <a:pt x="3188" y="1341"/>
                  </a:cubicBezTo>
                  <a:lnTo>
                    <a:pt x="3080" y="999"/>
                  </a:lnTo>
                  <a:cubicBezTo>
                    <a:pt x="2858" y="383"/>
                    <a:pt x="2274" y="1"/>
                    <a:pt x="16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0"/>
            <p:cNvSpPr/>
            <p:nvPr/>
          </p:nvSpPr>
          <p:spPr>
            <a:xfrm>
              <a:off x="6720625" y="-871225"/>
              <a:ext cx="111600" cy="113150"/>
            </a:xfrm>
            <a:custGeom>
              <a:avLst/>
              <a:gdLst/>
              <a:ahLst/>
              <a:cxnLst/>
              <a:rect l="l" t="t" r="r" b="b"/>
              <a:pathLst>
                <a:path w="4464" h="4526" extrusionOk="0">
                  <a:moveTo>
                    <a:pt x="1692" y="1"/>
                  </a:moveTo>
                  <a:cubicBezTo>
                    <a:pt x="1391" y="1"/>
                    <a:pt x="1088" y="92"/>
                    <a:pt x="825" y="281"/>
                  </a:cubicBezTo>
                  <a:cubicBezTo>
                    <a:pt x="156" y="748"/>
                    <a:pt x="1" y="1681"/>
                    <a:pt x="467" y="2349"/>
                  </a:cubicBezTo>
                  <a:lnTo>
                    <a:pt x="1571" y="3888"/>
                  </a:lnTo>
                  <a:cubicBezTo>
                    <a:pt x="1855" y="4305"/>
                    <a:pt x="2312" y="4526"/>
                    <a:pt x="2777" y="4526"/>
                  </a:cubicBezTo>
                  <a:cubicBezTo>
                    <a:pt x="3076" y="4526"/>
                    <a:pt x="3378" y="4435"/>
                    <a:pt x="3639" y="4246"/>
                  </a:cubicBezTo>
                  <a:cubicBezTo>
                    <a:pt x="4308" y="3780"/>
                    <a:pt x="4463" y="2847"/>
                    <a:pt x="3997" y="2178"/>
                  </a:cubicBezTo>
                  <a:lnTo>
                    <a:pt x="2908" y="623"/>
                  </a:lnTo>
                  <a:cubicBezTo>
                    <a:pt x="2616" y="217"/>
                    <a:pt x="2157" y="1"/>
                    <a:pt x="1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0"/>
            <p:cNvSpPr/>
            <p:nvPr/>
          </p:nvSpPr>
          <p:spPr>
            <a:xfrm>
              <a:off x="7002075" y="-473150"/>
              <a:ext cx="111575" cy="113150"/>
            </a:xfrm>
            <a:custGeom>
              <a:avLst/>
              <a:gdLst/>
              <a:ahLst/>
              <a:cxnLst/>
              <a:rect l="l" t="t" r="r" b="b"/>
              <a:pathLst>
                <a:path w="4463" h="4526" extrusionOk="0">
                  <a:moveTo>
                    <a:pt x="1687" y="1"/>
                  </a:moveTo>
                  <a:cubicBezTo>
                    <a:pt x="1388" y="1"/>
                    <a:pt x="1086" y="92"/>
                    <a:pt x="824" y="280"/>
                  </a:cubicBezTo>
                  <a:cubicBezTo>
                    <a:pt x="156" y="747"/>
                    <a:pt x="0" y="1680"/>
                    <a:pt x="467" y="2348"/>
                  </a:cubicBezTo>
                  <a:lnTo>
                    <a:pt x="1555" y="3888"/>
                  </a:lnTo>
                  <a:cubicBezTo>
                    <a:pt x="1849" y="4304"/>
                    <a:pt x="2304" y="4525"/>
                    <a:pt x="2769" y="4525"/>
                  </a:cubicBezTo>
                  <a:cubicBezTo>
                    <a:pt x="3068" y="4525"/>
                    <a:pt x="3371" y="4434"/>
                    <a:pt x="3639" y="4245"/>
                  </a:cubicBezTo>
                  <a:cubicBezTo>
                    <a:pt x="4307" y="3779"/>
                    <a:pt x="4463" y="2846"/>
                    <a:pt x="3996" y="2177"/>
                  </a:cubicBezTo>
                  <a:lnTo>
                    <a:pt x="2892" y="638"/>
                  </a:lnTo>
                  <a:cubicBezTo>
                    <a:pt x="2608" y="221"/>
                    <a:pt x="2151" y="1"/>
                    <a:pt x="16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0"/>
            <p:cNvSpPr/>
            <p:nvPr/>
          </p:nvSpPr>
          <p:spPr>
            <a:xfrm>
              <a:off x="6885050" y="-784900"/>
              <a:ext cx="35800" cy="17500"/>
            </a:xfrm>
            <a:custGeom>
              <a:avLst/>
              <a:gdLst/>
              <a:ahLst/>
              <a:cxnLst/>
              <a:rect l="l" t="t" r="r" b="b"/>
              <a:pathLst>
                <a:path w="1432" h="700" fill="none" extrusionOk="0">
                  <a:moveTo>
                    <a:pt x="1" y="0"/>
                  </a:moveTo>
                  <a:lnTo>
                    <a:pt x="1432" y="70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0"/>
            <p:cNvSpPr/>
            <p:nvPr/>
          </p:nvSpPr>
          <p:spPr>
            <a:xfrm>
              <a:off x="6915775" y="-682675"/>
              <a:ext cx="3900" cy="31900"/>
            </a:xfrm>
            <a:custGeom>
              <a:avLst/>
              <a:gdLst/>
              <a:ahLst/>
              <a:cxnLst/>
              <a:rect l="l" t="t" r="r" b="b"/>
              <a:pathLst>
                <a:path w="156" h="1276" fill="none" extrusionOk="0">
                  <a:moveTo>
                    <a:pt x="156" y="1"/>
                  </a:moveTo>
                  <a:cubicBezTo>
                    <a:pt x="109" y="420"/>
                    <a:pt x="63" y="856"/>
                    <a:pt x="0" y="1276"/>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0"/>
            <p:cNvSpPr/>
            <p:nvPr/>
          </p:nvSpPr>
          <p:spPr>
            <a:xfrm>
              <a:off x="6796425" y="-554400"/>
              <a:ext cx="3925" cy="28400"/>
            </a:xfrm>
            <a:custGeom>
              <a:avLst/>
              <a:gdLst/>
              <a:ahLst/>
              <a:cxnLst/>
              <a:rect l="l" t="t" r="r" b="b"/>
              <a:pathLst>
                <a:path w="157" h="1136" fill="none" extrusionOk="0">
                  <a:moveTo>
                    <a:pt x="1" y="1"/>
                  </a:moveTo>
                  <a:cubicBezTo>
                    <a:pt x="63" y="374"/>
                    <a:pt x="110" y="763"/>
                    <a:pt x="156" y="1136"/>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0"/>
            <p:cNvSpPr/>
            <p:nvPr/>
          </p:nvSpPr>
          <p:spPr>
            <a:xfrm>
              <a:off x="7051450" y="-565675"/>
              <a:ext cx="31900" cy="15200"/>
            </a:xfrm>
            <a:custGeom>
              <a:avLst/>
              <a:gdLst/>
              <a:ahLst/>
              <a:cxnLst/>
              <a:rect l="l" t="t" r="r" b="b"/>
              <a:pathLst>
                <a:path w="1276" h="608" fill="none" extrusionOk="0">
                  <a:moveTo>
                    <a:pt x="0" y="607"/>
                  </a:moveTo>
                  <a:cubicBezTo>
                    <a:pt x="420" y="405"/>
                    <a:pt x="855" y="203"/>
                    <a:pt x="1275"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0"/>
            <p:cNvSpPr/>
            <p:nvPr/>
          </p:nvSpPr>
          <p:spPr>
            <a:xfrm>
              <a:off x="6930550" y="-440875"/>
              <a:ext cx="28400" cy="1950"/>
            </a:xfrm>
            <a:custGeom>
              <a:avLst/>
              <a:gdLst/>
              <a:ahLst/>
              <a:cxnLst/>
              <a:rect l="l" t="t" r="r" b="b"/>
              <a:pathLst>
                <a:path w="1136" h="78" fill="none" extrusionOk="0">
                  <a:moveTo>
                    <a:pt x="0" y="78"/>
                  </a:moveTo>
                  <a:cubicBezTo>
                    <a:pt x="373" y="47"/>
                    <a:pt x="747" y="16"/>
                    <a:pt x="1135" y="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0"/>
            <p:cNvSpPr/>
            <p:nvPr/>
          </p:nvSpPr>
          <p:spPr>
            <a:xfrm>
              <a:off x="6733450" y="-694325"/>
              <a:ext cx="3925" cy="28400"/>
            </a:xfrm>
            <a:custGeom>
              <a:avLst/>
              <a:gdLst/>
              <a:ahLst/>
              <a:cxnLst/>
              <a:rect l="l" t="t" r="r" b="b"/>
              <a:pathLst>
                <a:path w="157" h="1136" fill="none" extrusionOk="0">
                  <a:moveTo>
                    <a:pt x="156" y="0"/>
                  </a:moveTo>
                  <a:cubicBezTo>
                    <a:pt x="110" y="389"/>
                    <a:pt x="63" y="762"/>
                    <a:pt x="1" y="1135"/>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0"/>
            <p:cNvSpPr/>
            <p:nvPr/>
          </p:nvSpPr>
          <p:spPr>
            <a:xfrm>
              <a:off x="7072050" y="-732050"/>
              <a:ext cx="17125" cy="11300"/>
            </a:xfrm>
            <a:custGeom>
              <a:avLst/>
              <a:gdLst/>
              <a:ahLst/>
              <a:cxnLst/>
              <a:rect l="l" t="t" r="r" b="b"/>
              <a:pathLst>
                <a:path w="685" h="452" fill="none" extrusionOk="0">
                  <a:moveTo>
                    <a:pt x="0" y="1"/>
                  </a:moveTo>
                  <a:cubicBezTo>
                    <a:pt x="233" y="156"/>
                    <a:pt x="451" y="312"/>
                    <a:pt x="684" y="452"/>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0"/>
            <p:cNvSpPr/>
            <p:nvPr/>
          </p:nvSpPr>
          <p:spPr>
            <a:xfrm>
              <a:off x="7253975" y="-579650"/>
              <a:ext cx="180000" cy="180000"/>
            </a:xfrm>
            <a:custGeom>
              <a:avLst/>
              <a:gdLst/>
              <a:ahLst/>
              <a:cxnLst/>
              <a:rect l="l" t="t" r="r" b="b"/>
              <a:pathLst>
                <a:path w="7200" h="7200" extrusionOk="0">
                  <a:moveTo>
                    <a:pt x="3592" y="0"/>
                  </a:moveTo>
                  <a:cubicBezTo>
                    <a:pt x="1602" y="0"/>
                    <a:pt x="0" y="1617"/>
                    <a:pt x="0" y="3607"/>
                  </a:cubicBezTo>
                  <a:cubicBezTo>
                    <a:pt x="0" y="5582"/>
                    <a:pt x="1602" y="7199"/>
                    <a:pt x="3592" y="7199"/>
                  </a:cubicBezTo>
                  <a:cubicBezTo>
                    <a:pt x="5582" y="7199"/>
                    <a:pt x="7200" y="5582"/>
                    <a:pt x="7200" y="3607"/>
                  </a:cubicBezTo>
                  <a:cubicBezTo>
                    <a:pt x="7200" y="1617"/>
                    <a:pt x="5582" y="0"/>
                    <a:pt x="3592" y="0"/>
                  </a:cubicBez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0"/>
            <p:cNvSpPr/>
            <p:nvPr/>
          </p:nvSpPr>
          <p:spPr>
            <a:xfrm>
              <a:off x="7225200" y="-490250"/>
              <a:ext cx="47075" cy="25"/>
            </a:xfrm>
            <a:custGeom>
              <a:avLst/>
              <a:gdLst/>
              <a:ahLst/>
              <a:cxnLst/>
              <a:rect l="l" t="t" r="r" b="b"/>
              <a:pathLst>
                <a:path w="1883" h="1" fill="none" extrusionOk="0">
                  <a:moveTo>
                    <a:pt x="1" y="0"/>
                  </a:moveTo>
                  <a:lnTo>
                    <a:pt x="1882" y="0"/>
                  </a:ln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0"/>
            <p:cNvSpPr/>
            <p:nvPr/>
          </p:nvSpPr>
          <p:spPr>
            <a:xfrm>
              <a:off x="7404800" y="-439325"/>
              <a:ext cx="26450" cy="24500"/>
            </a:xfrm>
            <a:custGeom>
              <a:avLst/>
              <a:gdLst/>
              <a:ahLst/>
              <a:cxnLst/>
              <a:rect l="l" t="t" r="r" b="b"/>
              <a:pathLst>
                <a:path w="1058" h="980" fill="none" extrusionOk="0">
                  <a:moveTo>
                    <a:pt x="0" y="0"/>
                  </a:moveTo>
                  <a:cubicBezTo>
                    <a:pt x="358" y="327"/>
                    <a:pt x="700" y="653"/>
                    <a:pt x="1058" y="98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0"/>
            <p:cNvSpPr/>
            <p:nvPr/>
          </p:nvSpPr>
          <p:spPr>
            <a:xfrm>
              <a:off x="7362825" y="-505425"/>
              <a:ext cx="24900" cy="5875"/>
            </a:xfrm>
            <a:custGeom>
              <a:avLst/>
              <a:gdLst/>
              <a:ahLst/>
              <a:cxnLst/>
              <a:rect l="l" t="t" r="r" b="b"/>
              <a:pathLst>
                <a:path w="996" h="235" fill="none" extrusionOk="0">
                  <a:moveTo>
                    <a:pt x="0" y="234"/>
                  </a:moveTo>
                  <a:cubicBezTo>
                    <a:pt x="327" y="156"/>
                    <a:pt x="669" y="79"/>
                    <a:pt x="995" y="1"/>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0"/>
            <p:cNvSpPr/>
            <p:nvPr/>
          </p:nvSpPr>
          <p:spPr>
            <a:xfrm>
              <a:off x="7332500" y="-614650"/>
              <a:ext cx="5850" cy="49000"/>
            </a:xfrm>
            <a:custGeom>
              <a:avLst/>
              <a:gdLst/>
              <a:ahLst/>
              <a:cxnLst/>
              <a:rect l="l" t="t" r="r" b="b"/>
              <a:pathLst>
                <a:path w="234" h="1960" fill="none" extrusionOk="0">
                  <a:moveTo>
                    <a:pt x="233" y="1"/>
                  </a:moveTo>
                  <a:cubicBezTo>
                    <a:pt x="156" y="654"/>
                    <a:pt x="78" y="1307"/>
                    <a:pt x="0" y="1960"/>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0"/>
            <p:cNvSpPr/>
            <p:nvPr/>
          </p:nvSpPr>
          <p:spPr>
            <a:xfrm>
              <a:off x="7425400" y="-514750"/>
              <a:ext cx="30350" cy="1975"/>
            </a:xfrm>
            <a:custGeom>
              <a:avLst/>
              <a:gdLst/>
              <a:ahLst/>
              <a:cxnLst/>
              <a:rect l="l" t="t" r="r" b="b"/>
              <a:pathLst>
                <a:path w="1214" h="79" fill="none" extrusionOk="0">
                  <a:moveTo>
                    <a:pt x="1" y="79"/>
                  </a:moveTo>
                  <a:cubicBezTo>
                    <a:pt x="405" y="47"/>
                    <a:pt x="809" y="32"/>
                    <a:pt x="1213"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0"/>
            <p:cNvSpPr/>
            <p:nvPr/>
          </p:nvSpPr>
          <p:spPr>
            <a:xfrm>
              <a:off x="7251625" y="-556325"/>
              <a:ext cx="20650" cy="13225"/>
            </a:xfrm>
            <a:custGeom>
              <a:avLst/>
              <a:gdLst/>
              <a:ahLst/>
              <a:cxnLst/>
              <a:rect l="l" t="t" r="r" b="b"/>
              <a:pathLst>
                <a:path w="826" h="529" fill="none" extrusionOk="0">
                  <a:moveTo>
                    <a:pt x="1" y="0"/>
                  </a:moveTo>
                  <a:cubicBezTo>
                    <a:pt x="281" y="187"/>
                    <a:pt x="545" y="358"/>
                    <a:pt x="825" y="529"/>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0"/>
            <p:cNvSpPr/>
            <p:nvPr/>
          </p:nvSpPr>
          <p:spPr>
            <a:xfrm>
              <a:off x="7400900" y="-580825"/>
              <a:ext cx="16750" cy="21025"/>
            </a:xfrm>
            <a:custGeom>
              <a:avLst/>
              <a:gdLst/>
              <a:ahLst/>
              <a:cxnLst/>
              <a:rect l="l" t="t" r="r" b="b"/>
              <a:pathLst>
                <a:path w="670" h="841" fill="none" extrusionOk="0">
                  <a:moveTo>
                    <a:pt x="1" y="840"/>
                  </a:moveTo>
                  <a:cubicBezTo>
                    <a:pt x="219" y="560"/>
                    <a:pt x="452" y="280"/>
                    <a:pt x="670" y="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0"/>
            <p:cNvSpPr/>
            <p:nvPr/>
          </p:nvSpPr>
          <p:spPr>
            <a:xfrm>
              <a:off x="7344150" y="-448650"/>
              <a:ext cx="25" cy="19075"/>
            </a:xfrm>
            <a:custGeom>
              <a:avLst/>
              <a:gdLst/>
              <a:ahLst/>
              <a:cxnLst/>
              <a:rect l="l" t="t" r="r" b="b"/>
              <a:pathLst>
                <a:path w="1" h="763" fill="none" extrusionOk="0">
                  <a:moveTo>
                    <a:pt x="1" y="0"/>
                  </a:moveTo>
                  <a:lnTo>
                    <a:pt x="1" y="762"/>
                  </a:ln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0"/>
          <p:cNvGrpSpPr/>
          <p:nvPr/>
        </p:nvGrpSpPr>
        <p:grpSpPr>
          <a:xfrm>
            <a:off x="444509" y="1060847"/>
            <a:ext cx="457213" cy="434880"/>
            <a:chOff x="2747484" y="3359460"/>
            <a:chExt cx="377706" cy="352330"/>
          </a:xfrm>
        </p:grpSpPr>
        <p:sp>
          <p:nvSpPr>
            <p:cNvPr id="1459" name="Google Shape;1459;p50"/>
            <p:cNvSpPr/>
            <p:nvPr/>
          </p:nvSpPr>
          <p:spPr>
            <a:xfrm>
              <a:off x="2806520" y="3611858"/>
              <a:ext cx="46951" cy="46951"/>
            </a:xfrm>
            <a:custGeom>
              <a:avLst/>
              <a:gdLst/>
              <a:ahLst/>
              <a:cxnLst/>
              <a:rect l="l" t="t" r="r" b="b"/>
              <a:pathLst>
                <a:path w="1791" h="1791" extrusionOk="0">
                  <a:moveTo>
                    <a:pt x="231" y="1"/>
                  </a:moveTo>
                  <a:cubicBezTo>
                    <a:pt x="101" y="1"/>
                    <a:pt x="0" y="102"/>
                    <a:pt x="0" y="217"/>
                  </a:cubicBezTo>
                  <a:lnTo>
                    <a:pt x="0" y="1574"/>
                  </a:lnTo>
                  <a:cubicBezTo>
                    <a:pt x="0" y="1690"/>
                    <a:pt x="101" y="1791"/>
                    <a:pt x="231" y="1791"/>
                  </a:cubicBezTo>
                  <a:lnTo>
                    <a:pt x="1574" y="1791"/>
                  </a:lnTo>
                  <a:cubicBezTo>
                    <a:pt x="1689" y="1791"/>
                    <a:pt x="1790" y="1690"/>
                    <a:pt x="1790" y="1574"/>
                  </a:cubicBezTo>
                  <a:lnTo>
                    <a:pt x="1790" y="217"/>
                  </a:lnTo>
                  <a:cubicBezTo>
                    <a:pt x="1790" y="102"/>
                    <a:pt x="1689"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0"/>
            <p:cNvSpPr/>
            <p:nvPr/>
          </p:nvSpPr>
          <p:spPr>
            <a:xfrm>
              <a:off x="2960533" y="3488490"/>
              <a:ext cx="110155" cy="94086"/>
            </a:xfrm>
            <a:custGeom>
              <a:avLst/>
              <a:gdLst/>
              <a:ahLst/>
              <a:cxnLst/>
              <a:rect l="l" t="t" r="r" b="b"/>
              <a:pathLst>
                <a:path w="4202" h="3589" extrusionOk="0">
                  <a:moveTo>
                    <a:pt x="2397" y="1"/>
                  </a:moveTo>
                  <a:cubicBezTo>
                    <a:pt x="809" y="1"/>
                    <a:pt x="1" y="1935"/>
                    <a:pt x="1141" y="3061"/>
                  </a:cubicBezTo>
                  <a:cubicBezTo>
                    <a:pt x="1505" y="3425"/>
                    <a:pt x="1954" y="3589"/>
                    <a:pt x="2395" y="3589"/>
                  </a:cubicBezTo>
                  <a:cubicBezTo>
                    <a:pt x="3316" y="3589"/>
                    <a:pt x="4201" y="2875"/>
                    <a:pt x="4201" y="1791"/>
                  </a:cubicBezTo>
                  <a:cubicBezTo>
                    <a:pt x="4187" y="809"/>
                    <a:pt x="3393" y="1"/>
                    <a:pt x="23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0"/>
            <p:cNvSpPr/>
            <p:nvPr/>
          </p:nvSpPr>
          <p:spPr>
            <a:xfrm>
              <a:off x="2971884" y="3526712"/>
              <a:ext cx="103340" cy="56048"/>
            </a:xfrm>
            <a:custGeom>
              <a:avLst/>
              <a:gdLst/>
              <a:ahLst/>
              <a:cxnLst/>
              <a:rect l="l" t="t" r="r" b="b"/>
              <a:pathLst>
                <a:path w="3942" h="2138" extrusionOk="0">
                  <a:moveTo>
                    <a:pt x="217" y="1"/>
                  </a:moveTo>
                  <a:lnTo>
                    <a:pt x="217" y="1"/>
                  </a:lnTo>
                  <a:cubicBezTo>
                    <a:pt x="1" y="1098"/>
                    <a:pt x="838" y="2137"/>
                    <a:pt x="1964" y="2137"/>
                  </a:cubicBezTo>
                  <a:cubicBezTo>
                    <a:pt x="3090" y="2137"/>
                    <a:pt x="3942" y="1098"/>
                    <a:pt x="3725" y="1"/>
                  </a:cubicBezTo>
                  <a:lnTo>
                    <a:pt x="3725" y="1"/>
                  </a:lnTo>
                  <a:cubicBezTo>
                    <a:pt x="3566" y="838"/>
                    <a:pt x="2830" y="1459"/>
                    <a:pt x="1964" y="1459"/>
                  </a:cubicBezTo>
                  <a:cubicBezTo>
                    <a:pt x="1112" y="1459"/>
                    <a:pt x="376" y="838"/>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0"/>
            <p:cNvSpPr/>
            <p:nvPr/>
          </p:nvSpPr>
          <p:spPr>
            <a:xfrm>
              <a:off x="2835645" y="3382817"/>
              <a:ext cx="158601" cy="305457"/>
            </a:xfrm>
            <a:custGeom>
              <a:avLst/>
              <a:gdLst/>
              <a:ahLst/>
              <a:cxnLst/>
              <a:rect l="l" t="t" r="r" b="b"/>
              <a:pathLst>
                <a:path w="6050" h="11652" extrusionOk="0">
                  <a:moveTo>
                    <a:pt x="5833" y="1"/>
                  </a:moveTo>
                  <a:cubicBezTo>
                    <a:pt x="5755" y="1"/>
                    <a:pt x="5667" y="35"/>
                    <a:pt x="5631" y="120"/>
                  </a:cubicBezTo>
                  <a:cubicBezTo>
                    <a:pt x="5198" y="798"/>
                    <a:pt x="4693" y="1419"/>
                    <a:pt x="4115" y="1982"/>
                  </a:cubicBezTo>
                  <a:cubicBezTo>
                    <a:pt x="3263" y="2805"/>
                    <a:pt x="1878" y="3801"/>
                    <a:pt x="232" y="3801"/>
                  </a:cubicBezTo>
                  <a:cubicBezTo>
                    <a:pt x="102" y="3801"/>
                    <a:pt x="1" y="3902"/>
                    <a:pt x="1" y="4032"/>
                  </a:cubicBezTo>
                  <a:lnTo>
                    <a:pt x="1" y="7612"/>
                  </a:lnTo>
                  <a:cubicBezTo>
                    <a:pt x="1" y="7742"/>
                    <a:pt x="102" y="7843"/>
                    <a:pt x="232" y="7843"/>
                  </a:cubicBezTo>
                  <a:cubicBezTo>
                    <a:pt x="1878" y="7843"/>
                    <a:pt x="3263" y="8839"/>
                    <a:pt x="4115" y="9676"/>
                  </a:cubicBezTo>
                  <a:cubicBezTo>
                    <a:pt x="4693" y="10225"/>
                    <a:pt x="5198" y="10860"/>
                    <a:pt x="5631" y="11538"/>
                  </a:cubicBezTo>
                  <a:cubicBezTo>
                    <a:pt x="5676" y="11617"/>
                    <a:pt x="5749" y="11652"/>
                    <a:pt x="5821" y="11652"/>
                  </a:cubicBezTo>
                  <a:cubicBezTo>
                    <a:pt x="5936" y="11652"/>
                    <a:pt x="6049" y="11564"/>
                    <a:pt x="6049" y="11423"/>
                  </a:cubicBezTo>
                  <a:lnTo>
                    <a:pt x="6049" y="235"/>
                  </a:lnTo>
                  <a:cubicBezTo>
                    <a:pt x="6049" y="134"/>
                    <a:pt x="5977" y="33"/>
                    <a:pt x="5876" y="4"/>
                  </a:cubicBezTo>
                  <a:cubicBezTo>
                    <a:pt x="5863" y="2"/>
                    <a:pt x="5848" y="1"/>
                    <a:pt x="5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0"/>
            <p:cNvSpPr/>
            <p:nvPr/>
          </p:nvSpPr>
          <p:spPr>
            <a:xfrm>
              <a:off x="2835645" y="3564933"/>
              <a:ext cx="158601" cy="123342"/>
            </a:xfrm>
            <a:custGeom>
              <a:avLst/>
              <a:gdLst/>
              <a:ahLst/>
              <a:cxnLst/>
              <a:rect l="l" t="t" r="r" b="b"/>
              <a:pathLst>
                <a:path w="6050" h="4705" extrusionOk="0">
                  <a:moveTo>
                    <a:pt x="1" y="1"/>
                  </a:moveTo>
                  <a:lnTo>
                    <a:pt x="1" y="665"/>
                  </a:lnTo>
                  <a:cubicBezTo>
                    <a:pt x="1" y="795"/>
                    <a:pt x="102" y="896"/>
                    <a:pt x="232" y="896"/>
                  </a:cubicBezTo>
                  <a:cubicBezTo>
                    <a:pt x="1878" y="896"/>
                    <a:pt x="3263" y="1892"/>
                    <a:pt x="4115" y="2729"/>
                  </a:cubicBezTo>
                  <a:cubicBezTo>
                    <a:pt x="4693" y="3278"/>
                    <a:pt x="5198" y="3913"/>
                    <a:pt x="5631" y="4591"/>
                  </a:cubicBezTo>
                  <a:cubicBezTo>
                    <a:pt x="5676" y="4670"/>
                    <a:pt x="5749" y="4705"/>
                    <a:pt x="5821" y="4705"/>
                  </a:cubicBezTo>
                  <a:cubicBezTo>
                    <a:pt x="5936" y="4705"/>
                    <a:pt x="6049" y="4617"/>
                    <a:pt x="6049" y="4476"/>
                  </a:cubicBezTo>
                  <a:lnTo>
                    <a:pt x="6049" y="3364"/>
                  </a:lnTo>
                  <a:cubicBezTo>
                    <a:pt x="6049" y="3451"/>
                    <a:pt x="5992" y="3537"/>
                    <a:pt x="5891" y="3566"/>
                  </a:cubicBezTo>
                  <a:cubicBezTo>
                    <a:pt x="5864" y="3578"/>
                    <a:pt x="5838" y="3583"/>
                    <a:pt x="5812" y="3583"/>
                  </a:cubicBezTo>
                  <a:cubicBezTo>
                    <a:pt x="5740" y="3583"/>
                    <a:pt x="5673" y="3540"/>
                    <a:pt x="5631" y="3465"/>
                  </a:cubicBezTo>
                  <a:cubicBezTo>
                    <a:pt x="5631" y="3465"/>
                    <a:pt x="5068" y="2974"/>
                    <a:pt x="4115" y="2051"/>
                  </a:cubicBezTo>
                  <a:cubicBezTo>
                    <a:pt x="3263" y="1213"/>
                    <a:pt x="1878" y="217"/>
                    <a:pt x="232" y="217"/>
                  </a:cubicBezTo>
                  <a:cubicBezTo>
                    <a:pt x="102" y="217"/>
                    <a:pt x="1" y="116"/>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0"/>
            <p:cNvSpPr/>
            <p:nvPr/>
          </p:nvSpPr>
          <p:spPr>
            <a:xfrm>
              <a:off x="2982475" y="3359460"/>
              <a:ext cx="46951" cy="352330"/>
            </a:xfrm>
            <a:custGeom>
              <a:avLst/>
              <a:gdLst/>
              <a:ahLst/>
              <a:cxnLst/>
              <a:rect l="l" t="t" r="r" b="b"/>
              <a:pathLst>
                <a:path w="1791" h="13440" extrusionOk="0">
                  <a:moveTo>
                    <a:pt x="217" y="0"/>
                  </a:moveTo>
                  <a:cubicBezTo>
                    <a:pt x="102" y="0"/>
                    <a:pt x="1" y="101"/>
                    <a:pt x="1" y="217"/>
                  </a:cubicBezTo>
                  <a:lnTo>
                    <a:pt x="1" y="13209"/>
                  </a:lnTo>
                  <a:cubicBezTo>
                    <a:pt x="1" y="13339"/>
                    <a:pt x="102" y="13440"/>
                    <a:pt x="217" y="13440"/>
                  </a:cubicBezTo>
                  <a:lnTo>
                    <a:pt x="1560" y="13440"/>
                  </a:lnTo>
                  <a:cubicBezTo>
                    <a:pt x="1690" y="13440"/>
                    <a:pt x="1791" y="13339"/>
                    <a:pt x="1791" y="13209"/>
                  </a:cubicBezTo>
                  <a:lnTo>
                    <a:pt x="1791" y="217"/>
                  </a:lnTo>
                  <a:cubicBezTo>
                    <a:pt x="1791" y="101"/>
                    <a:pt x="1690" y="0"/>
                    <a:pt x="1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0"/>
            <p:cNvSpPr/>
            <p:nvPr/>
          </p:nvSpPr>
          <p:spPr>
            <a:xfrm>
              <a:off x="2982475" y="3682245"/>
              <a:ext cx="46951" cy="29544"/>
            </a:xfrm>
            <a:custGeom>
              <a:avLst/>
              <a:gdLst/>
              <a:ahLst/>
              <a:cxnLst/>
              <a:rect l="l" t="t" r="r" b="b"/>
              <a:pathLst>
                <a:path w="1791" h="1127" extrusionOk="0">
                  <a:moveTo>
                    <a:pt x="1" y="1"/>
                  </a:moveTo>
                  <a:lnTo>
                    <a:pt x="1" y="910"/>
                  </a:lnTo>
                  <a:cubicBezTo>
                    <a:pt x="1" y="1026"/>
                    <a:pt x="102" y="1127"/>
                    <a:pt x="217" y="1127"/>
                  </a:cubicBezTo>
                  <a:lnTo>
                    <a:pt x="1560" y="1127"/>
                  </a:lnTo>
                  <a:cubicBezTo>
                    <a:pt x="1690" y="1127"/>
                    <a:pt x="1791" y="1026"/>
                    <a:pt x="1791" y="910"/>
                  </a:cubicBezTo>
                  <a:lnTo>
                    <a:pt x="1791" y="1"/>
                  </a:lnTo>
                  <a:cubicBezTo>
                    <a:pt x="1791" y="131"/>
                    <a:pt x="1690" y="232"/>
                    <a:pt x="1560" y="232"/>
                  </a:cubicBezTo>
                  <a:lnTo>
                    <a:pt x="217" y="232"/>
                  </a:lnTo>
                  <a:cubicBezTo>
                    <a:pt x="102" y="232"/>
                    <a:pt x="1" y="13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0"/>
            <p:cNvSpPr/>
            <p:nvPr/>
          </p:nvSpPr>
          <p:spPr>
            <a:xfrm>
              <a:off x="2747851" y="3482828"/>
              <a:ext cx="46951" cy="105594"/>
            </a:xfrm>
            <a:custGeom>
              <a:avLst/>
              <a:gdLst/>
              <a:ahLst/>
              <a:cxnLst/>
              <a:rect l="l" t="t" r="r" b="b"/>
              <a:pathLst>
                <a:path w="1791" h="4028" extrusionOk="0">
                  <a:moveTo>
                    <a:pt x="1112" y="0"/>
                  </a:moveTo>
                  <a:cubicBezTo>
                    <a:pt x="492" y="0"/>
                    <a:pt x="1" y="491"/>
                    <a:pt x="1" y="1112"/>
                  </a:cubicBezTo>
                  <a:lnTo>
                    <a:pt x="1" y="2902"/>
                  </a:lnTo>
                  <a:cubicBezTo>
                    <a:pt x="1" y="3523"/>
                    <a:pt x="492" y="4028"/>
                    <a:pt x="1112" y="4028"/>
                  </a:cubicBezTo>
                  <a:lnTo>
                    <a:pt x="1560" y="4028"/>
                  </a:lnTo>
                  <a:cubicBezTo>
                    <a:pt x="1690" y="4028"/>
                    <a:pt x="1791" y="3927"/>
                    <a:pt x="1791" y="3797"/>
                  </a:cubicBezTo>
                  <a:lnTo>
                    <a:pt x="1791" y="217"/>
                  </a:lnTo>
                  <a:cubicBezTo>
                    <a:pt x="1791" y="101"/>
                    <a:pt x="1690" y="0"/>
                    <a:pt x="1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0"/>
            <p:cNvSpPr/>
            <p:nvPr/>
          </p:nvSpPr>
          <p:spPr>
            <a:xfrm>
              <a:off x="2747484" y="3488123"/>
              <a:ext cx="47318" cy="100299"/>
            </a:xfrm>
            <a:custGeom>
              <a:avLst/>
              <a:gdLst/>
              <a:ahLst/>
              <a:cxnLst/>
              <a:rect l="l" t="t" r="r" b="b"/>
              <a:pathLst>
                <a:path w="1805" h="3826" extrusionOk="0">
                  <a:moveTo>
                    <a:pt x="477" y="0"/>
                  </a:moveTo>
                  <a:lnTo>
                    <a:pt x="477" y="0"/>
                  </a:lnTo>
                  <a:cubicBezTo>
                    <a:pt x="188" y="203"/>
                    <a:pt x="1" y="549"/>
                    <a:pt x="1" y="910"/>
                  </a:cubicBezTo>
                  <a:lnTo>
                    <a:pt x="1" y="2700"/>
                  </a:lnTo>
                  <a:cubicBezTo>
                    <a:pt x="1" y="3321"/>
                    <a:pt x="506" y="3826"/>
                    <a:pt x="1126" y="3826"/>
                  </a:cubicBezTo>
                  <a:lnTo>
                    <a:pt x="1574" y="3826"/>
                  </a:lnTo>
                  <a:cubicBezTo>
                    <a:pt x="1704" y="3826"/>
                    <a:pt x="1805" y="3725"/>
                    <a:pt x="1805" y="3595"/>
                  </a:cubicBezTo>
                  <a:lnTo>
                    <a:pt x="1805" y="3147"/>
                  </a:lnTo>
                  <a:lnTo>
                    <a:pt x="1126" y="3147"/>
                  </a:lnTo>
                  <a:cubicBezTo>
                    <a:pt x="751" y="3147"/>
                    <a:pt x="448" y="2844"/>
                    <a:pt x="448" y="2483"/>
                  </a:cubicBezTo>
                  <a:lnTo>
                    <a:pt x="448" y="246"/>
                  </a:lnTo>
                  <a:cubicBezTo>
                    <a:pt x="448" y="159"/>
                    <a:pt x="462" y="73"/>
                    <a:pt x="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0"/>
            <p:cNvSpPr/>
            <p:nvPr/>
          </p:nvSpPr>
          <p:spPr>
            <a:xfrm>
              <a:off x="2788720" y="3482828"/>
              <a:ext cx="58695" cy="105594"/>
            </a:xfrm>
            <a:custGeom>
              <a:avLst/>
              <a:gdLst/>
              <a:ahLst/>
              <a:cxnLst/>
              <a:rect l="l" t="t" r="r" b="b"/>
              <a:pathLst>
                <a:path w="2239" h="4028" extrusionOk="0">
                  <a:moveTo>
                    <a:pt x="1" y="0"/>
                  </a:moveTo>
                  <a:lnTo>
                    <a:pt x="1" y="4028"/>
                  </a:lnTo>
                  <a:lnTo>
                    <a:pt x="2238" y="4028"/>
                  </a:lnTo>
                  <a:lnTo>
                    <a:pt x="22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0"/>
            <p:cNvSpPr/>
            <p:nvPr/>
          </p:nvSpPr>
          <p:spPr>
            <a:xfrm>
              <a:off x="2788720" y="3570622"/>
              <a:ext cx="58695" cy="17800"/>
            </a:xfrm>
            <a:custGeom>
              <a:avLst/>
              <a:gdLst/>
              <a:ahLst/>
              <a:cxnLst/>
              <a:rect l="l" t="t" r="r" b="b"/>
              <a:pathLst>
                <a:path w="2239" h="679" extrusionOk="0">
                  <a:moveTo>
                    <a:pt x="1" y="0"/>
                  </a:moveTo>
                  <a:lnTo>
                    <a:pt x="1" y="679"/>
                  </a:lnTo>
                  <a:lnTo>
                    <a:pt x="2238" y="679"/>
                  </a:lnTo>
                  <a:lnTo>
                    <a:pt x="2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0"/>
            <p:cNvSpPr/>
            <p:nvPr/>
          </p:nvSpPr>
          <p:spPr>
            <a:xfrm>
              <a:off x="2788720" y="3588396"/>
              <a:ext cx="59062" cy="93876"/>
            </a:xfrm>
            <a:custGeom>
              <a:avLst/>
              <a:gdLst/>
              <a:ahLst/>
              <a:cxnLst/>
              <a:rect l="l" t="t" r="r" b="b"/>
              <a:pathLst>
                <a:path w="2253" h="3581" extrusionOk="0">
                  <a:moveTo>
                    <a:pt x="1" y="1"/>
                  </a:moveTo>
                  <a:lnTo>
                    <a:pt x="1" y="3364"/>
                  </a:lnTo>
                  <a:cubicBezTo>
                    <a:pt x="1" y="3480"/>
                    <a:pt x="102" y="3581"/>
                    <a:pt x="232" y="3581"/>
                  </a:cubicBezTo>
                  <a:lnTo>
                    <a:pt x="1127" y="3581"/>
                  </a:lnTo>
                  <a:cubicBezTo>
                    <a:pt x="1228" y="3581"/>
                    <a:pt x="1315" y="3509"/>
                    <a:pt x="1343" y="3422"/>
                  </a:cubicBezTo>
                  <a:lnTo>
                    <a:pt x="2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0"/>
            <p:cNvSpPr/>
            <p:nvPr/>
          </p:nvSpPr>
          <p:spPr>
            <a:xfrm>
              <a:off x="3091844" y="3529753"/>
              <a:ext cx="33345" cy="11744"/>
            </a:xfrm>
            <a:custGeom>
              <a:avLst/>
              <a:gdLst/>
              <a:ahLst/>
              <a:cxnLst/>
              <a:rect l="l" t="t" r="r" b="b"/>
              <a:pathLst>
                <a:path w="1272" h="448" extrusionOk="0">
                  <a:moveTo>
                    <a:pt x="304" y="0"/>
                  </a:moveTo>
                  <a:cubicBezTo>
                    <a:pt x="1" y="0"/>
                    <a:pt x="1" y="448"/>
                    <a:pt x="304" y="448"/>
                  </a:cubicBezTo>
                  <a:lnTo>
                    <a:pt x="982" y="448"/>
                  </a:lnTo>
                  <a:cubicBezTo>
                    <a:pt x="1271" y="448"/>
                    <a:pt x="1271" y="0"/>
                    <a:pt x="9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0"/>
            <p:cNvSpPr/>
            <p:nvPr/>
          </p:nvSpPr>
          <p:spPr>
            <a:xfrm>
              <a:off x="3069535" y="3463140"/>
              <a:ext cx="28574" cy="24249"/>
            </a:xfrm>
            <a:custGeom>
              <a:avLst/>
              <a:gdLst/>
              <a:ahLst/>
              <a:cxnLst/>
              <a:rect l="l" t="t" r="r" b="b"/>
              <a:pathLst>
                <a:path w="1090" h="925" extrusionOk="0">
                  <a:moveTo>
                    <a:pt x="768" y="0"/>
                  </a:moveTo>
                  <a:cubicBezTo>
                    <a:pt x="714" y="0"/>
                    <a:pt x="657" y="22"/>
                    <a:pt x="606" y="73"/>
                  </a:cubicBezTo>
                  <a:lnTo>
                    <a:pt x="144" y="549"/>
                  </a:lnTo>
                  <a:cubicBezTo>
                    <a:pt x="0" y="679"/>
                    <a:pt x="101" y="925"/>
                    <a:pt x="303" y="925"/>
                  </a:cubicBezTo>
                  <a:cubicBezTo>
                    <a:pt x="361" y="925"/>
                    <a:pt x="419" y="910"/>
                    <a:pt x="462" y="867"/>
                  </a:cubicBezTo>
                  <a:lnTo>
                    <a:pt x="924" y="390"/>
                  </a:lnTo>
                  <a:cubicBezTo>
                    <a:pt x="1089" y="225"/>
                    <a:pt x="943" y="0"/>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0"/>
            <p:cNvSpPr/>
            <p:nvPr/>
          </p:nvSpPr>
          <p:spPr>
            <a:xfrm>
              <a:off x="3068958" y="3583467"/>
              <a:ext cx="28601" cy="24249"/>
            </a:xfrm>
            <a:custGeom>
              <a:avLst/>
              <a:gdLst/>
              <a:ahLst/>
              <a:cxnLst/>
              <a:rect l="l" t="t" r="r" b="b"/>
              <a:pathLst>
                <a:path w="1091" h="925" extrusionOk="0">
                  <a:moveTo>
                    <a:pt x="322" y="1"/>
                  </a:moveTo>
                  <a:cubicBezTo>
                    <a:pt x="147" y="1"/>
                    <a:pt x="1" y="225"/>
                    <a:pt x="166" y="391"/>
                  </a:cubicBezTo>
                  <a:lnTo>
                    <a:pt x="643" y="867"/>
                  </a:lnTo>
                  <a:cubicBezTo>
                    <a:pt x="686" y="911"/>
                    <a:pt x="744" y="925"/>
                    <a:pt x="802" y="925"/>
                  </a:cubicBezTo>
                  <a:cubicBezTo>
                    <a:pt x="1004" y="925"/>
                    <a:pt x="1090" y="694"/>
                    <a:pt x="960" y="550"/>
                  </a:cubicBezTo>
                  <a:lnTo>
                    <a:pt x="484" y="73"/>
                  </a:lnTo>
                  <a:cubicBezTo>
                    <a:pt x="433" y="22"/>
                    <a:pt x="376"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573ECE10-7767-9132-8403-16D214BD8E4C}"/>
              </a:ext>
            </a:extLst>
          </p:cNvPr>
          <p:cNvSpPr txBox="1"/>
          <p:nvPr/>
        </p:nvSpPr>
        <p:spPr>
          <a:xfrm>
            <a:off x="880143" y="1087395"/>
            <a:ext cx="7037507" cy="3139321"/>
          </a:xfrm>
          <a:prstGeom prst="rect">
            <a:avLst/>
          </a:prstGeom>
          <a:noFill/>
        </p:spPr>
        <p:txBody>
          <a:bodyPr wrap="square">
            <a:spAutoFit/>
          </a:bodyPr>
          <a:lstStyle/>
          <a:p>
            <a:pPr marL="152400" marR="0" lvl="0" indent="0" algn="l" defTabSz="914400" rtl="0" eaLnBrk="1" fontAlgn="auto" latinLnBrk="0" hangingPunct="1">
              <a:lnSpc>
                <a:spcPct val="100000"/>
              </a:lnSpc>
              <a:spcBef>
                <a:spcPts val="0"/>
              </a:spcBef>
              <a:spcAft>
                <a:spcPts val="0"/>
              </a:spcAft>
              <a:buClr>
                <a:srgbClr val="FF8C95"/>
              </a:buClr>
              <a:buSzPts val="1200"/>
              <a:buFont typeface="Arial"/>
              <a:buNone/>
              <a:tabLst/>
              <a:defRPr/>
            </a:pPr>
            <a:r>
              <a:rPr lang="en-US" sz="1800" b="1" dirty="0">
                <a:solidFill>
                  <a:srgbClr val="C00000"/>
                </a:solidFill>
                <a:latin typeface="Mukta Regular"/>
                <a:cs typeface="Mukta Regular"/>
                <a:sym typeface="Mukta"/>
              </a:rPr>
              <a:t>3</a:t>
            </a:r>
            <a:r>
              <a:rPr kumimoji="0" lang="en-US" sz="1800" b="1" i="0" u="none" strike="noStrike" kern="0" cap="none" spc="0" normalizeH="0" baseline="0" noProof="0" dirty="0">
                <a:ln>
                  <a:noFill/>
                </a:ln>
                <a:solidFill>
                  <a:srgbClr val="C00000"/>
                </a:solidFill>
                <a:effectLst/>
                <a:uLnTx/>
                <a:uFillTx/>
                <a:latin typeface="Mukta Regular"/>
                <a:cs typeface="Mukta Regular"/>
                <a:sym typeface="Mukta"/>
              </a:rPr>
              <a:t>. Information misunderstanding</a:t>
            </a:r>
            <a:endParaRPr kumimoji="0" lang="en-US" sz="1600" b="1" i="0" u="none" strike="noStrike" kern="0" cap="none" spc="0" normalizeH="0" baseline="0" noProof="0" dirty="0">
              <a:ln>
                <a:noFill/>
              </a:ln>
              <a:solidFill>
                <a:srgbClr val="C00000"/>
              </a:solidFill>
              <a:effectLst/>
              <a:uLnTx/>
              <a:uFillTx/>
              <a:latin typeface="Mukta Regular"/>
              <a:cs typeface="Mukta Regular"/>
              <a:sym typeface="Mukta"/>
            </a:endParaRPr>
          </a:p>
          <a:p>
            <a:pPr marL="152400">
              <a:buClr>
                <a:srgbClr val="FF8C95"/>
              </a:buClr>
              <a:buSzPts val="1200"/>
              <a:defRPr/>
            </a:pPr>
            <a:r>
              <a:rPr lang="en-US" sz="1600" dirty="0">
                <a:solidFill>
                  <a:srgbClr val="010100"/>
                </a:solidFill>
                <a:latin typeface="Mukta Regular"/>
                <a:cs typeface="Mukta Regular"/>
                <a:sym typeface="Mukta"/>
              </a:rPr>
              <a:t>As some dashboards for professionals are not understood at a glance, a title of a diagram is not enough, which will lead to wrong decision-making, and also waste time to understand the content. So adding some summary and review is necessary, as well as the website and the data source.</a:t>
            </a:r>
          </a:p>
          <a:p>
            <a:pPr marL="152400">
              <a:buClr>
                <a:srgbClr val="FF8C95"/>
              </a:buClr>
              <a:buSzPts val="1200"/>
              <a:defRPr/>
            </a:pPr>
            <a:endParaRPr lang="en-US" sz="1800" b="1" dirty="0">
              <a:solidFill>
                <a:srgbClr val="010100"/>
              </a:solidFill>
              <a:latin typeface="Mukta Regular"/>
              <a:cs typeface="Mukta Regular"/>
              <a:sym typeface="Mukta"/>
            </a:endParaRPr>
          </a:p>
          <a:p>
            <a:pPr marL="152400">
              <a:buClr>
                <a:srgbClr val="FF8C95"/>
              </a:buClr>
              <a:buSzPts val="1200"/>
              <a:defRPr/>
            </a:pPr>
            <a:r>
              <a:rPr lang="en-US" sz="1800" b="1" dirty="0">
                <a:solidFill>
                  <a:srgbClr val="C00000"/>
                </a:solidFill>
                <a:latin typeface="Mukta Regular"/>
                <a:cs typeface="Mukta Regular"/>
                <a:sym typeface="Mukta"/>
              </a:rPr>
              <a:t>4. Incompatibility between systems</a:t>
            </a:r>
          </a:p>
          <a:p>
            <a:pPr marL="152400">
              <a:buClr>
                <a:srgbClr val="FF8C95"/>
              </a:buClr>
              <a:buSzPts val="1200"/>
              <a:defRPr/>
            </a:pPr>
            <a:r>
              <a:rPr lang="en-US" sz="1600" dirty="0">
                <a:solidFill>
                  <a:srgbClr val="010100"/>
                </a:solidFill>
                <a:latin typeface="Mukta Regular"/>
                <a:cs typeface="Mukta Regular"/>
              </a:rPr>
              <a:t>EHRs (Electronic Health Record) in different healthcare systems in UK have different methods and forms, so HIE (Health Information Exchange) are difficult to implement between healthcare systems, facing situation like this, we can use standardized data formats and APIs, to make the dashboard more effective.</a:t>
            </a:r>
            <a:endParaRPr lang="en-US" sz="1600" dirty="0">
              <a:solidFill>
                <a:srgbClr val="010100"/>
              </a:solidFill>
              <a:latin typeface="Mukta Regular"/>
              <a:cs typeface="Mukta Regular"/>
              <a:sym typeface="Mukta"/>
            </a:endParaRPr>
          </a:p>
        </p:txBody>
      </p:sp>
      <p:grpSp>
        <p:nvGrpSpPr>
          <p:cNvPr id="2" name="Google Shape;1458;p50">
            <a:extLst>
              <a:ext uri="{FF2B5EF4-FFF2-40B4-BE49-F238E27FC236}">
                <a16:creationId xmlns:a16="http://schemas.microsoft.com/office/drawing/2014/main" id="{6EB60A54-6835-E9F7-8CA8-1396DF9B256E}"/>
              </a:ext>
            </a:extLst>
          </p:cNvPr>
          <p:cNvGrpSpPr/>
          <p:nvPr/>
        </p:nvGrpSpPr>
        <p:grpSpPr>
          <a:xfrm>
            <a:off x="447558" y="2531437"/>
            <a:ext cx="457213" cy="434880"/>
            <a:chOff x="2747484" y="3359460"/>
            <a:chExt cx="377706" cy="352330"/>
          </a:xfrm>
        </p:grpSpPr>
        <p:sp>
          <p:nvSpPr>
            <p:cNvPr id="4" name="Google Shape;1459;p50">
              <a:extLst>
                <a:ext uri="{FF2B5EF4-FFF2-40B4-BE49-F238E27FC236}">
                  <a16:creationId xmlns:a16="http://schemas.microsoft.com/office/drawing/2014/main" id="{3A025F41-4984-84F0-DD56-792076A54030}"/>
                </a:ext>
              </a:extLst>
            </p:cNvPr>
            <p:cNvSpPr/>
            <p:nvPr/>
          </p:nvSpPr>
          <p:spPr>
            <a:xfrm>
              <a:off x="2806520" y="3611858"/>
              <a:ext cx="46951" cy="46951"/>
            </a:xfrm>
            <a:custGeom>
              <a:avLst/>
              <a:gdLst/>
              <a:ahLst/>
              <a:cxnLst/>
              <a:rect l="l" t="t" r="r" b="b"/>
              <a:pathLst>
                <a:path w="1791" h="1791" extrusionOk="0">
                  <a:moveTo>
                    <a:pt x="231" y="1"/>
                  </a:moveTo>
                  <a:cubicBezTo>
                    <a:pt x="101" y="1"/>
                    <a:pt x="0" y="102"/>
                    <a:pt x="0" y="217"/>
                  </a:cubicBezTo>
                  <a:lnTo>
                    <a:pt x="0" y="1574"/>
                  </a:lnTo>
                  <a:cubicBezTo>
                    <a:pt x="0" y="1690"/>
                    <a:pt x="101" y="1791"/>
                    <a:pt x="231" y="1791"/>
                  </a:cubicBezTo>
                  <a:lnTo>
                    <a:pt x="1574" y="1791"/>
                  </a:lnTo>
                  <a:cubicBezTo>
                    <a:pt x="1689" y="1791"/>
                    <a:pt x="1790" y="1690"/>
                    <a:pt x="1790" y="1574"/>
                  </a:cubicBezTo>
                  <a:lnTo>
                    <a:pt x="1790" y="217"/>
                  </a:lnTo>
                  <a:cubicBezTo>
                    <a:pt x="1790" y="102"/>
                    <a:pt x="1689" y="1"/>
                    <a:pt x="1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60;p50">
              <a:extLst>
                <a:ext uri="{FF2B5EF4-FFF2-40B4-BE49-F238E27FC236}">
                  <a16:creationId xmlns:a16="http://schemas.microsoft.com/office/drawing/2014/main" id="{ECF863F1-D8FB-1998-FBF0-1510BDCD517B}"/>
                </a:ext>
              </a:extLst>
            </p:cNvPr>
            <p:cNvSpPr/>
            <p:nvPr/>
          </p:nvSpPr>
          <p:spPr>
            <a:xfrm>
              <a:off x="2960533" y="3488490"/>
              <a:ext cx="110155" cy="94086"/>
            </a:xfrm>
            <a:custGeom>
              <a:avLst/>
              <a:gdLst/>
              <a:ahLst/>
              <a:cxnLst/>
              <a:rect l="l" t="t" r="r" b="b"/>
              <a:pathLst>
                <a:path w="4202" h="3589" extrusionOk="0">
                  <a:moveTo>
                    <a:pt x="2397" y="1"/>
                  </a:moveTo>
                  <a:cubicBezTo>
                    <a:pt x="809" y="1"/>
                    <a:pt x="1" y="1935"/>
                    <a:pt x="1141" y="3061"/>
                  </a:cubicBezTo>
                  <a:cubicBezTo>
                    <a:pt x="1505" y="3425"/>
                    <a:pt x="1954" y="3589"/>
                    <a:pt x="2395" y="3589"/>
                  </a:cubicBezTo>
                  <a:cubicBezTo>
                    <a:pt x="3316" y="3589"/>
                    <a:pt x="4201" y="2875"/>
                    <a:pt x="4201" y="1791"/>
                  </a:cubicBezTo>
                  <a:cubicBezTo>
                    <a:pt x="4187" y="809"/>
                    <a:pt x="3393" y="1"/>
                    <a:pt x="23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61;p50">
              <a:extLst>
                <a:ext uri="{FF2B5EF4-FFF2-40B4-BE49-F238E27FC236}">
                  <a16:creationId xmlns:a16="http://schemas.microsoft.com/office/drawing/2014/main" id="{8F225207-371F-2F5B-B404-DBA50387D1B2}"/>
                </a:ext>
              </a:extLst>
            </p:cNvPr>
            <p:cNvSpPr/>
            <p:nvPr/>
          </p:nvSpPr>
          <p:spPr>
            <a:xfrm>
              <a:off x="2971884" y="3526712"/>
              <a:ext cx="103340" cy="56048"/>
            </a:xfrm>
            <a:custGeom>
              <a:avLst/>
              <a:gdLst/>
              <a:ahLst/>
              <a:cxnLst/>
              <a:rect l="l" t="t" r="r" b="b"/>
              <a:pathLst>
                <a:path w="3942" h="2138" extrusionOk="0">
                  <a:moveTo>
                    <a:pt x="217" y="1"/>
                  </a:moveTo>
                  <a:lnTo>
                    <a:pt x="217" y="1"/>
                  </a:lnTo>
                  <a:cubicBezTo>
                    <a:pt x="1" y="1098"/>
                    <a:pt x="838" y="2137"/>
                    <a:pt x="1964" y="2137"/>
                  </a:cubicBezTo>
                  <a:cubicBezTo>
                    <a:pt x="3090" y="2137"/>
                    <a:pt x="3942" y="1098"/>
                    <a:pt x="3725" y="1"/>
                  </a:cubicBezTo>
                  <a:lnTo>
                    <a:pt x="3725" y="1"/>
                  </a:lnTo>
                  <a:cubicBezTo>
                    <a:pt x="3566" y="838"/>
                    <a:pt x="2830" y="1459"/>
                    <a:pt x="1964" y="1459"/>
                  </a:cubicBezTo>
                  <a:cubicBezTo>
                    <a:pt x="1112" y="1459"/>
                    <a:pt x="376" y="838"/>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62;p50">
              <a:extLst>
                <a:ext uri="{FF2B5EF4-FFF2-40B4-BE49-F238E27FC236}">
                  <a16:creationId xmlns:a16="http://schemas.microsoft.com/office/drawing/2014/main" id="{A951857B-267D-61FF-B97E-BD0973ADF6B7}"/>
                </a:ext>
              </a:extLst>
            </p:cNvPr>
            <p:cNvSpPr/>
            <p:nvPr/>
          </p:nvSpPr>
          <p:spPr>
            <a:xfrm>
              <a:off x="2835645" y="3382817"/>
              <a:ext cx="158601" cy="305457"/>
            </a:xfrm>
            <a:custGeom>
              <a:avLst/>
              <a:gdLst/>
              <a:ahLst/>
              <a:cxnLst/>
              <a:rect l="l" t="t" r="r" b="b"/>
              <a:pathLst>
                <a:path w="6050" h="11652" extrusionOk="0">
                  <a:moveTo>
                    <a:pt x="5833" y="1"/>
                  </a:moveTo>
                  <a:cubicBezTo>
                    <a:pt x="5755" y="1"/>
                    <a:pt x="5667" y="35"/>
                    <a:pt x="5631" y="120"/>
                  </a:cubicBezTo>
                  <a:cubicBezTo>
                    <a:pt x="5198" y="798"/>
                    <a:pt x="4693" y="1419"/>
                    <a:pt x="4115" y="1982"/>
                  </a:cubicBezTo>
                  <a:cubicBezTo>
                    <a:pt x="3263" y="2805"/>
                    <a:pt x="1878" y="3801"/>
                    <a:pt x="232" y="3801"/>
                  </a:cubicBezTo>
                  <a:cubicBezTo>
                    <a:pt x="102" y="3801"/>
                    <a:pt x="1" y="3902"/>
                    <a:pt x="1" y="4032"/>
                  </a:cubicBezTo>
                  <a:lnTo>
                    <a:pt x="1" y="7612"/>
                  </a:lnTo>
                  <a:cubicBezTo>
                    <a:pt x="1" y="7742"/>
                    <a:pt x="102" y="7843"/>
                    <a:pt x="232" y="7843"/>
                  </a:cubicBezTo>
                  <a:cubicBezTo>
                    <a:pt x="1878" y="7843"/>
                    <a:pt x="3263" y="8839"/>
                    <a:pt x="4115" y="9676"/>
                  </a:cubicBezTo>
                  <a:cubicBezTo>
                    <a:pt x="4693" y="10225"/>
                    <a:pt x="5198" y="10860"/>
                    <a:pt x="5631" y="11538"/>
                  </a:cubicBezTo>
                  <a:cubicBezTo>
                    <a:pt x="5676" y="11617"/>
                    <a:pt x="5749" y="11652"/>
                    <a:pt x="5821" y="11652"/>
                  </a:cubicBezTo>
                  <a:cubicBezTo>
                    <a:pt x="5936" y="11652"/>
                    <a:pt x="6049" y="11564"/>
                    <a:pt x="6049" y="11423"/>
                  </a:cubicBezTo>
                  <a:lnTo>
                    <a:pt x="6049" y="235"/>
                  </a:lnTo>
                  <a:cubicBezTo>
                    <a:pt x="6049" y="134"/>
                    <a:pt x="5977" y="33"/>
                    <a:pt x="5876" y="4"/>
                  </a:cubicBezTo>
                  <a:cubicBezTo>
                    <a:pt x="5863" y="2"/>
                    <a:pt x="5848" y="1"/>
                    <a:pt x="58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63;p50">
              <a:extLst>
                <a:ext uri="{FF2B5EF4-FFF2-40B4-BE49-F238E27FC236}">
                  <a16:creationId xmlns:a16="http://schemas.microsoft.com/office/drawing/2014/main" id="{4D6CBD87-5C94-BC40-D082-3AD7C1A82301}"/>
                </a:ext>
              </a:extLst>
            </p:cNvPr>
            <p:cNvSpPr/>
            <p:nvPr/>
          </p:nvSpPr>
          <p:spPr>
            <a:xfrm>
              <a:off x="2835645" y="3564933"/>
              <a:ext cx="158601" cy="123342"/>
            </a:xfrm>
            <a:custGeom>
              <a:avLst/>
              <a:gdLst/>
              <a:ahLst/>
              <a:cxnLst/>
              <a:rect l="l" t="t" r="r" b="b"/>
              <a:pathLst>
                <a:path w="6050" h="4705" extrusionOk="0">
                  <a:moveTo>
                    <a:pt x="1" y="1"/>
                  </a:moveTo>
                  <a:lnTo>
                    <a:pt x="1" y="665"/>
                  </a:lnTo>
                  <a:cubicBezTo>
                    <a:pt x="1" y="795"/>
                    <a:pt x="102" y="896"/>
                    <a:pt x="232" y="896"/>
                  </a:cubicBezTo>
                  <a:cubicBezTo>
                    <a:pt x="1878" y="896"/>
                    <a:pt x="3263" y="1892"/>
                    <a:pt x="4115" y="2729"/>
                  </a:cubicBezTo>
                  <a:cubicBezTo>
                    <a:pt x="4693" y="3278"/>
                    <a:pt x="5198" y="3913"/>
                    <a:pt x="5631" y="4591"/>
                  </a:cubicBezTo>
                  <a:cubicBezTo>
                    <a:pt x="5676" y="4670"/>
                    <a:pt x="5749" y="4705"/>
                    <a:pt x="5821" y="4705"/>
                  </a:cubicBezTo>
                  <a:cubicBezTo>
                    <a:pt x="5936" y="4705"/>
                    <a:pt x="6049" y="4617"/>
                    <a:pt x="6049" y="4476"/>
                  </a:cubicBezTo>
                  <a:lnTo>
                    <a:pt x="6049" y="3364"/>
                  </a:lnTo>
                  <a:cubicBezTo>
                    <a:pt x="6049" y="3451"/>
                    <a:pt x="5992" y="3537"/>
                    <a:pt x="5891" y="3566"/>
                  </a:cubicBezTo>
                  <a:cubicBezTo>
                    <a:pt x="5864" y="3578"/>
                    <a:pt x="5838" y="3583"/>
                    <a:pt x="5812" y="3583"/>
                  </a:cubicBezTo>
                  <a:cubicBezTo>
                    <a:pt x="5740" y="3583"/>
                    <a:pt x="5673" y="3540"/>
                    <a:pt x="5631" y="3465"/>
                  </a:cubicBezTo>
                  <a:cubicBezTo>
                    <a:pt x="5631" y="3465"/>
                    <a:pt x="5068" y="2974"/>
                    <a:pt x="4115" y="2051"/>
                  </a:cubicBezTo>
                  <a:cubicBezTo>
                    <a:pt x="3263" y="1213"/>
                    <a:pt x="1878" y="217"/>
                    <a:pt x="232" y="217"/>
                  </a:cubicBezTo>
                  <a:cubicBezTo>
                    <a:pt x="102" y="217"/>
                    <a:pt x="1" y="116"/>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64;p50">
              <a:extLst>
                <a:ext uri="{FF2B5EF4-FFF2-40B4-BE49-F238E27FC236}">
                  <a16:creationId xmlns:a16="http://schemas.microsoft.com/office/drawing/2014/main" id="{67F79CA4-961C-10BA-2FB5-FF2D85FDFE8E}"/>
                </a:ext>
              </a:extLst>
            </p:cNvPr>
            <p:cNvSpPr/>
            <p:nvPr/>
          </p:nvSpPr>
          <p:spPr>
            <a:xfrm>
              <a:off x="2982475" y="3359460"/>
              <a:ext cx="46951" cy="352330"/>
            </a:xfrm>
            <a:custGeom>
              <a:avLst/>
              <a:gdLst/>
              <a:ahLst/>
              <a:cxnLst/>
              <a:rect l="l" t="t" r="r" b="b"/>
              <a:pathLst>
                <a:path w="1791" h="13440" extrusionOk="0">
                  <a:moveTo>
                    <a:pt x="217" y="0"/>
                  </a:moveTo>
                  <a:cubicBezTo>
                    <a:pt x="102" y="0"/>
                    <a:pt x="1" y="101"/>
                    <a:pt x="1" y="217"/>
                  </a:cubicBezTo>
                  <a:lnTo>
                    <a:pt x="1" y="13209"/>
                  </a:lnTo>
                  <a:cubicBezTo>
                    <a:pt x="1" y="13339"/>
                    <a:pt x="102" y="13440"/>
                    <a:pt x="217" y="13440"/>
                  </a:cubicBezTo>
                  <a:lnTo>
                    <a:pt x="1560" y="13440"/>
                  </a:lnTo>
                  <a:cubicBezTo>
                    <a:pt x="1690" y="13440"/>
                    <a:pt x="1791" y="13339"/>
                    <a:pt x="1791" y="13209"/>
                  </a:cubicBezTo>
                  <a:lnTo>
                    <a:pt x="1791" y="217"/>
                  </a:lnTo>
                  <a:cubicBezTo>
                    <a:pt x="1791" y="101"/>
                    <a:pt x="1690" y="0"/>
                    <a:pt x="1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65;p50">
              <a:extLst>
                <a:ext uri="{FF2B5EF4-FFF2-40B4-BE49-F238E27FC236}">
                  <a16:creationId xmlns:a16="http://schemas.microsoft.com/office/drawing/2014/main" id="{530EE1A0-AED0-D68A-C1C5-5D54BCAE01E2}"/>
                </a:ext>
              </a:extLst>
            </p:cNvPr>
            <p:cNvSpPr/>
            <p:nvPr/>
          </p:nvSpPr>
          <p:spPr>
            <a:xfrm>
              <a:off x="2982475" y="3682245"/>
              <a:ext cx="46951" cy="29544"/>
            </a:xfrm>
            <a:custGeom>
              <a:avLst/>
              <a:gdLst/>
              <a:ahLst/>
              <a:cxnLst/>
              <a:rect l="l" t="t" r="r" b="b"/>
              <a:pathLst>
                <a:path w="1791" h="1127" extrusionOk="0">
                  <a:moveTo>
                    <a:pt x="1" y="1"/>
                  </a:moveTo>
                  <a:lnTo>
                    <a:pt x="1" y="910"/>
                  </a:lnTo>
                  <a:cubicBezTo>
                    <a:pt x="1" y="1026"/>
                    <a:pt x="102" y="1127"/>
                    <a:pt x="217" y="1127"/>
                  </a:cubicBezTo>
                  <a:lnTo>
                    <a:pt x="1560" y="1127"/>
                  </a:lnTo>
                  <a:cubicBezTo>
                    <a:pt x="1690" y="1127"/>
                    <a:pt x="1791" y="1026"/>
                    <a:pt x="1791" y="910"/>
                  </a:cubicBezTo>
                  <a:lnTo>
                    <a:pt x="1791" y="1"/>
                  </a:lnTo>
                  <a:cubicBezTo>
                    <a:pt x="1791" y="131"/>
                    <a:pt x="1690" y="232"/>
                    <a:pt x="1560" y="232"/>
                  </a:cubicBezTo>
                  <a:lnTo>
                    <a:pt x="217" y="232"/>
                  </a:lnTo>
                  <a:cubicBezTo>
                    <a:pt x="102" y="232"/>
                    <a:pt x="1" y="13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66;p50">
              <a:extLst>
                <a:ext uri="{FF2B5EF4-FFF2-40B4-BE49-F238E27FC236}">
                  <a16:creationId xmlns:a16="http://schemas.microsoft.com/office/drawing/2014/main" id="{7FCA9DD6-9A79-4D03-E814-3B0BD0A722E4}"/>
                </a:ext>
              </a:extLst>
            </p:cNvPr>
            <p:cNvSpPr/>
            <p:nvPr/>
          </p:nvSpPr>
          <p:spPr>
            <a:xfrm>
              <a:off x="2747851" y="3482828"/>
              <a:ext cx="46951" cy="105594"/>
            </a:xfrm>
            <a:custGeom>
              <a:avLst/>
              <a:gdLst/>
              <a:ahLst/>
              <a:cxnLst/>
              <a:rect l="l" t="t" r="r" b="b"/>
              <a:pathLst>
                <a:path w="1791" h="4028" extrusionOk="0">
                  <a:moveTo>
                    <a:pt x="1112" y="0"/>
                  </a:moveTo>
                  <a:cubicBezTo>
                    <a:pt x="492" y="0"/>
                    <a:pt x="1" y="491"/>
                    <a:pt x="1" y="1112"/>
                  </a:cubicBezTo>
                  <a:lnTo>
                    <a:pt x="1" y="2902"/>
                  </a:lnTo>
                  <a:cubicBezTo>
                    <a:pt x="1" y="3523"/>
                    <a:pt x="492" y="4028"/>
                    <a:pt x="1112" y="4028"/>
                  </a:cubicBezTo>
                  <a:lnTo>
                    <a:pt x="1560" y="4028"/>
                  </a:lnTo>
                  <a:cubicBezTo>
                    <a:pt x="1690" y="4028"/>
                    <a:pt x="1791" y="3927"/>
                    <a:pt x="1791" y="3797"/>
                  </a:cubicBezTo>
                  <a:lnTo>
                    <a:pt x="1791" y="217"/>
                  </a:lnTo>
                  <a:cubicBezTo>
                    <a:pt x="1791" y="101"/>
                    <a:pt x="1690" y="0"/>
                    <a:pt x="1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7;p50">
              <a:extLst>
                <a:ext uri="{FF2B5EF4-FFF2-40B4-BE49-F238E27FC236}">
                  <a16:creationId xmlns:a16="http://schemas.microsoft.com/office/drawing/2014/main" id="{9DFD31B5-96A2-D29C-C1B6-F158CC17B36A}"/>
                </a:ext>
              </a:extLst>
            </p:cNvPr>
            <p:cNvSpPr/>
            <p:nvPr/>
          </p:nvSpPr>
          <p:spPr>
            <a:xfrm>
              <a:off x="2747484" y="3488123"/>
              <a:ext cx="47318" cy="100299"/>
            </a:xfrm>
            <a:custGeom>
              <a:avLst/>
              <a:gdLst/>
              <a:ahLst/>
              <a:cxnLst/>
              <a:rect l="l" t="t" r="r" b="b"/>
              <a:pathLst>
                <a:path w="1805" h="3826" extrusionOk="0">
                  <a:moveTo>
                    <a:pt x="477" y="0"/>
                  </a:moveTo>
                  <a:lnTo>
                    <a:pt x="477" y="0"/>
                  </a:lnTo>
                  <a:cubicBezTo>
                    <a:pt x="188" y="203"/>
                    <a:pt x="1" y="549"/>
                    <a:pt x="1" y="910"/>
                  </a:cubicBezTo>
                  <a:lnTo>
                    <a:pt x="1" y="2700"/>
                  </a:lnTo>
                  <a:cubicBezTo>
                    <a:pt x="1" y="3321"/>
                    <a:pt x="506" y="3826"/>
                    <a:pt x="1126" y="3826"/>
                  </a:cubicBezTo>
                  <a:lnTo>
                    <a:pt x="1574" y="3826"/>
                  </a:lnTo>
                  <a:cubicBezTo>
                    <a:pt x="1704" y="3826"/>
                    <a:pt x="1805" y="3725"/>
                    <a:pt x="1805" y="3595"/>
                  </a:cubicBezTo>
                  <a:lnTo>
                    <a:pt x="1805" y="3147"/>
                  </a:lnTo>
                  <a:lnTo>
                    <a:pt x="1126" y="3147"/>
                  </a:lnTo>
                  <a:cubicBezTo>
                    <a:pt x="751" y="3147"/>
                    <a:pt x="448" y="2844"/>
                    <a:pt x="448" y="2483"/>
                  </a:cubicBezTo>
                  <a:lnTo>
                    <a:pt x="448" y="246"/>
                  </a:lnTo>
                  <a:cubicBezTo>
                    <a:pt x="448" y="159"/>
                    <a:pt x="462" y="73"/>
                    <a:pt x="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68;p50">
              <a:extLst>
                <a:ext uri="{FF2B5EF4-FFF2-40B4-BE49-F238E27FC236}">
                  <a16:creationId xmlns:a16="http://schemas.microsoft.com/office/drawing/2014/main" id="{AD35462E-5889-ABDD-E0E3-5DEDAF94F2AE}"/>
                </a:ext>
              </a:extLst>
            </p:cNvPr>
            <p:cNvSpPr/>
            <p:nvPr/>
          </p:nvSpPr>
          <p:spPr>
            <a:xfrm>
              <a:off x="2788720" y="3482828"/>
              <a:ext cx="58695" cy="105594"/>
            </a:xfrm>
            <a:custGeom>
              <a:avLst/>
              <a:gdLst/>
              <a:ahLst/>
              <a:cxnLst/>
              <a:rect l="l" t="t" r="r" b="b"/>
              <a:pathLst>
                <a:path w="2239" h="4028" extrusionOk="0">
                  <a:moveTo>
                    <a:pt x="1" y="0"/>
                  </a:moveTo>
                  <a:lnTo>
                    <a:pt x="1" y="4028"/>
                  </a:lnTo>
                  <a:lnTo>
                    <a:pt x="2238" y="4028"/>
                  </a:lnTo>
                  <a:lnTo>
                    <a:pt x="22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69;p50">
              <a:extLst>
                <a:ext uri="{FF2B5EF4-FFF2-40B4-BE49-F238E27FC236}">
                  <a16:creationId xmlns:a16="http://schemas.microsoft.com/office/drawing/2014/main" id="{995D6025-C6A6-B9E6-654F-DA3B4EF2D088}"/>
                </a:ext>
              </a:extLst>
            </p:cNvPr>
            <p:cNvSpPr/>
            <p:nvPr/>
          </p:nvSpPr>
          <p:spPr>
            <a:xfrm>
              <a:off x="2788720" y="3570622"/>
              <a:ext cx="58695" cy="17800"/>
            </a:xfrm>
            <a:custGeom>
              <a:avLst/>
              <a:gdLst/>
              <a:ahLst/>
              <a:cxnLst/>
              <a:rect l="l" t="t" r="r" b="b"/>
              <a:pathLst>
                <a:path w="2239" h="679" extrusionOk="0">
                  <a:moveTo>
                    <a:pt x="1" y="0"/>
                  </a:moveTo>
                  <a:lnTo>
                    <a:pt x="1" y="679"/>
                  </a:lnTo>
                  <a:lnTo>
                    <a:pt x="2238" y="679"/>
                  </a:lnTo>
                  <a:lnTo>
                    <a:pt x="2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70;p50">
              <a:extLst>
                <a:ext uri="{FF2B5EF4-FFF2-40B4-BE49-F238E27FC236}">
                  <a16:creationId xmlns:a16="http://schemas.microsoft.com/office/drawing/2014/main" id="{49B0347B-5FDC-676A-11CA-A7B569AA89F2}"/>
                </a:ext>
              </a:extLst>
            </p:cNvPr>
            <p:cNvSpPr/>
            <p:nvPr/>
          </p:nvSpPr>
          <p:spPr>
            <a:xfrm>
              <a:off x="2788720" y="3588396"/>
              <a:ext cx="59062" cy="93876"/>
            </a:xfrm>
            <a:custGeom>
              <a:avLst/>
              <a:gdLst/>
              <a:ahLst/>
              <a:cxnLst/>
              <a:rect l="l" t="t" r="r" b="b"/>
              <a:pathLst>
                <a:path w="2253" h="3581" extrusionOk="0">
                  <a:moveTo>
                    <a:pt x="1" y="1"/>
                  </a:moveTo>
                  <a:lnTo>
                    <a:pt x="1" y="3364"/>
                  </a:lnTo>
                  <a:cubicBezTo>
                    <a:pt x="1" y="3480"/>
                    <a:pt x="102" y="3581"/>
                    <a:pt x="232" y="3581"/>
                  </a:cubicBezTo>
                  <a:lnTo>
                    <a:pt x="1127" y="3581"/>
                  </a:lnTo>
                  <a:cubicBezTo>
                    <a:pt x="1228" y="3581"/>
                    <a:pt x="1315" y="3509"/>
                    <a:pt x="1343" y="3422"/>
                  </a:cubicBezTo>
                  <a:lnTo>
                    <a:pt x="2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71;p50">
              <a:extLst>
                <a:ext uri="{FF2B5EF4-FFF2-40B4-BE49-F238E27FC236}">
                  <a16:creationId xmlns:a16="http://schemas.microsoft.com/office/drawing/2014/main" id="{801657A8-2A0F-BB8A-0BE0-A727EAFCCC99}"/>
                </a:ext>
              </a:extLst>
            </p:cNvPr>
            <p:cNvSpPr/>
            <p:nvPr/>
          </p:nvSpPr>
          <p:spPr>
            <a:xfrm>
              <a:off x="3091844" y="3529753"/>
              <a:ext cx="33345" cy="11744"/>
            </a:xfrm>
            <a:custGeom>
              <a:avLst/>
              <a:gdLst/>
              <a:ahLst/>
              <a:cxnLst/>
              <a:rect l="l" t="t" r="r" b="b"/>
              <a:pathLst>
                <a:path w="1272" h="448" extrusionOk="0">
                  <a:moveTo>
                    <a:pt x="304" y="0"/>
                  </a:moveTo>
                  <a:cubicBezTo>
                    <a:pt x="1" y="0"/>
                    <a:pt x="1" y="448"/>
                    <a:pt x="304" y="448"/>
                  </a:cubicBezTo>
                  <a:lnTo>
                    <a:pt x="982" y="448"/>
                  </a:lnTo>
                  <a:cubicBezTo>
                    <a:pt x="1271" y="448"/>
                    <a:pt x="1271" y="0"/>
                    <a:pt x="9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72;p50">
              <a:extLst>
                <a:ext uri="{FF2B5EF4-FFF2-40B4-BE49-F238E27FC236}">
                  <a16:creationId xmlns:a16="http://schemas.microsoft.com/office/drawing/2014/main" id="{ADF7EBA8-3327-EF14-4180-0045849F9936}"/>
                </a:ext>
              </a:extLst>
            </p:cNvPr>
            <p:cNvSpPr/>
            <p:nvPr/>
          </p:nvSpPr>
          <p:spPr>
            <a:xfrm>
              <a:off x="3069535" y="3463140"/>
              <a:ext cx="28574" cy="24249"/>
            </a:xfrm>
            <a:custGeom>
              <a:avLst/>
              <a:gdLst/>
              <a:ahLst/>
              <a:cxnLst/>
              <a:rect l="l" t="t" r="r" b="b"/>
              <a:pathLst>
                <a:path w="1090" h="925" extrusionOk="0">
                  <a:moveTo>
                    <a:pt x="768" y="0"/>
                  </a:moveTo>
                  <a:cubicBezTo>
                    <a:pt x="714" y="0"/>
                    <a:pt x="657" y="22"/>
                    <a:pt x="606" y="73"/>
                  </a:cubicBezTo>
                  <a:lnTo>
                    <a:pt x="144" y="549"/>
                  </a:lnTo>
                  <a:cubicBezTo>
                    <a:pt x="0" y="679"/>
                    <a:pt x="101" y="925"/>
                    <a:pt x="303" y="925"/>
                  </a:cubicBezTo>
                  <a:cubicBezTo>
                    <a:pt x="361" y="925"/>
                    <a:pt x="419" y="910"/>
                    <a:pt x="462" y="867"/>
                  </a:cubicBezTo>
                  <a:lnTo>
                    <a:pt x="924" y="390"/>
                  </a:lnTo>
                  <a:cubicBezTo>
                    <a:pt x="1089" y="225"/>
                    <a:pt x="943" y="0"/>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73;p50">
              <a:extLst>
                <a:ext uri="{FF2B5EF4-FFF2-40B4-BE49-F238E27FC236}">
                  <a16:creationId xmlns:a16="http://schemas.microsoft.com/office/drawing/2014/main" id="{3D51E91B-59D0-9D6B-D77B-2966E4EB1C32}"/>
                </a:ext>
              </a:extLst>
            </p:cNvPr>
            <p:cNvSpPr/>
            <p:nvPr/>
          </p:nvSpPr>
          <p:spPr>
            <a:xfrm>
              <a:off x="3068958" y="3583467"/>
              <a:ext cx="28601" cy="24249"/>
            </a:xfrm>
            <a:custGeom>
              <a:avLst/>
              <a:gdLst/>
              <a:ahLst/>
              <a:cxnLst/>
              <a:rect l="l" t="t" r="r" b="b"/>
              <a:pathLst>
                <a:path w="1091" h="925" extrusionOk="0">
                  <a:moveTo>
                    <a:pt x="322" y="1"/>
                  </a:moveTo>
                  <a:cubicBezTo>
                    <a:pt x="147" y="1"/>
                    <a:pt x="1" y="225"/>
                    <a:pt x="166" y="391"/>
                  </a:cubicBezTo>
                  <a:lnTo>
                    <a:pt x="643" y="867"/>
                  </a:lnTo>
                  <a:cubicBezTo>
                    <a:pt x="686" y="911"/>
                    <a:pt x="744" y="925"/>
                    <a:pt x="802" y="925"/>
                  </a:cubicBezTo>
                  <a:cubicBezTo>
                    <a:pt x="1004" y="925"/>
                    <a:pt x="1090" y="694"/>
                    <a:pt x="960" y="550"/>
                  </a:cubicBezTo>
                  <a:lnTo>
                    <a:pt x="484" y="73"/>
                  </a:lnTo>
                  <a:cubicBezTo>
                    <a:pt x="433" y="22"/>
                    <a:pt x="376"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22200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8" name="Google Shape;588;p38"/>
          <p:cNvSpPr txBox="1">
            <a:spLocks noGrp="1"/>
          </p:cNvSpPr>
          <p:nvPr>
            <p:ph type="title"/>
          </p:nvPr>
        </p:nvSpPr>
        <p:spPr>
          <a:xfrm>
            <a:off x="854800" y="383714"/>
            <a:ext cx="74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Reflection</a:t>
            </a:r>
            <a:endParaRPr sz="2800" dirty="0"/>
          </a:p>
        </p:txBody>
      </p:sp>
      <p:grpSp>
        <p:nvGrpSpPr>
          <p:cNvPr id="592" name="Google Shape;592;p38"/>
          <p:cNvGrpSpPr/>
          <p:nvPr/>
        </p:nvGrpSpPr>
        <p:grpSpPr>
          <a:xfrm rot="4500040">
            <a:off x="1985571" y="4138348"/>
            <a:ext cx="660855" cy="756752"/>
            <a:chOff x="3679575" y="481675"/>
            <a:chExt cx="660875" cy="756775"/>
          </a:xfrm>
        </p:grpSpPr>
        <p:sp>
          <p:nvSpPr>
            <p:cNvPr id="593" name="Google Shape;593;p38"/>
            <p:cNvSpPr/>
            <p:nvPr/>
          </p:nvSpPr>
          <p:spPr>
            <a:xfrm>
              <a:off x="3847500" y="581475"/>
              <a:ext cx="382550" cy="489050"/>
            </a:xfrm>
            <a:custGeom>
              <a:avLst/>
              <a:gdLst/>
              <a:ahLst/>
              <a:cxnLst/>
              <a:rect l="l" t="t" r="r" b="b"/>
              <a:pathLst>
                <a:path w="15302" h="19562" fill="none" extrusionOk="0">
                  <a:moveTo>
                    <a:pt x="5443" y="1"/>
                  </a:moveTo>
                  <a:lnTo>
                    <a:pt x="1" y="19561"/>
                  </a:lnTo>
                  <a:lnTo>
                    <a:pt x="15301" y="19266"/>
                  </a:ln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8"/>
            <p:cNvSpPr/>
            <p:nvPr/>
          </p:nvSpPr>
          <p:spPr>
            <a:xfrm>
              <a:off x="3679575" y="902575"/>
              <a:ext cx="335875" cy="335875"/>
            </a:xfrm>
            <a:custGeom>
              <a:avLst/>
              <a:gdLst/>
              <a:ahLst/>
              <a:cxnLst/>
              <a:rect l="l" t="t" r="r" b="b"/>
              <a:pathLst>
                <a:path w="13435" h="13435" extrusionOk="0">
                  <a:moveTo>
                    <a:pt x="6718" y="0"/>
                  </a:moveTo>
                  <a:cubicBezTo>
                    <a:pt x="3001" y="0"/>
                    <a:pt x="0" y="3001"/>
                    <a:pt x="0" y="6717"/>
                  </a:cubicBezTo>
                  <a:cubicBezTo>
                    <a:pt x="0" y="10418"/>
                    <a:pt x="3001" y="13435"/>
                    <a:pt x="6718" y="13435"/>
                  </a:cubicBezTo>
                  <a:cubicBezTo>
                    <a:pt x="10418" y="13435"/>
                    <a:pt x="13435" y="10418"/>
                    <a:pt x="13435" y="6717"/>
                  </a:cubicBezTo>
                  <a:cubicBezTo>
                    <a:pt x="13435" y="3001"/>
                    <a:pt x="10418" y="0"/>
                    <a:pt x="67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8"/>
            <p:cNvSpPr/>
            <p:nvPr/>
          </p:nvSpPr>
          <p:spPr>
            <a:xfrm>
              <a:off x="3719600" y="938325"/>
              <a:ext cx="116650" cy="107325"/>
            </a:xfrm>
            <a:custGeom>
              <a:avLst/>
              <a:gdLst/>
              <a:ahLst/>
              <a:cxnLst/>
              <a:rect l="l" t="t" r="r" b="b"/>
              <a:pathLst>
                <a:path w="4666" h="4293" fill="none" extrusionOk="0">
                  <a:moveTo>
                    <a:pt x="1" y="4292"/>
                  </a:moveTo>
                  <a:cubicBezTo>
                    <a:pt x="1" y="4292"/>
                    <a:pt x="747" y="452"/>
                    <a:pt x="4666" y="1"/>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8"/>
            <p:cNvSpPr/>
            <p:nvPr/>
          </p:nvSpPr>
          <p:spPr>
            <a:xfrm>
              <a:off x="3873925" y="481675"/>
              <a:ext cx="219275" cy="199725"/>
            </a:xfrm>
            <a:custGeom>
              <a:avLst/>
              <a:gdLst/>
              <a:ahLst/>
              <a:cxnLst/>
              <a:rect l="l" t="t" r="r" b="b"/>
              <a:pathLst>
                <a:path w="8771" h="7989" extrusionOk="0">
                  <a:moveTo>
                    <a:pt x="4378" y="0"/>
                  </a:moveTo>
                  <a:cubicBezTo>
                    <a:pt x="3356" y="0"/>
                    <a:pt x="2333" y="393"/>
                    <a:pt x="1556" y="1178"/>
                  </a:cubicBezTo>
                  <a:cubicBezTo>
                    <a:pt x="1" y="2733"/>
                    <a:pt x="1" y="5252"/>
                    <a:pt x="1556" y="6822"/>
                  </a:cubicBezTo>
                  <a:cubicBezTo>
                    <a:pt x="2333" y="7600"/>
                    <a:pt x="3356" y="7989"/>
                    <a:pt x="4378" y="7989"/>
                  </a:cubicBezTo>
                  <a:cubicBezTo>
                    <a:pt x="5400" y="7989"/>
                    <a:pt x="6423" y="7600"/>
                    <a:pt x="7200" y="6822"/>
                  </a:cubicBezTo>
                  <a:cubicBezTo>
                    <a:pt x="8771" y="5252"/>
                    <a:pt x="8771" y="2733"/>
                    <a:pt x="7200" y="1178"/>
                  </a:cubicBezTo>
                  <a:cubicBezTo>
                    <a:pt x="6423" y="393"/>
                    <a:pt x="5400" y="0"/>
                    <a:pt x="4378" y="0"/>
                  </a:cubicBezTo>
                  <a:close/>
                </a:path>
              </a:pathLst>
            </a:custGeom>
            <a:solidFill>
              <a:srgbClr val="EFD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8"/>
            <p:cNvSpPr/>
            <p:nvPr/>
          </p:nvSpPr>
          <p:spPr>
            <a:xfrm>
              <a:off x="3913575" y="509550"/>
              <a:ext cx="56000" cy="58350"/>
            </a:xfrm>
            <a:custGeom>
              <a:avLst/>
              <a:gdLst/>
              <a:ahLst/>
              <a:cxnLst/>
              <a:rect l="l" t="t" r="r" b="b"/>
              <a:pathLst>
                <a:path w="2240" h="2334" fill="none" extrusionOk="0">
                  <a:moveTo>
                    <a:pt x="1" y="2333"/>
                  </a:moveTo>
                  <a:cubicBezTo>
                    <a:pt x="1" y="2333"/>
                    <a:pt x="187" y="561"/>
                    <a:pt x="2240" y="1"/>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8"/>
            <p:cNvSpPr/>
            <p:nvPr/>
          </p:nvSpPr>
          <p:spPr>
            <a:xfrm>
              <a:off x="4120400" y="963175"/>
              <a:ext cx="220050" cy="199900"/>
            </a:xfrm>
            <a:custGeom>
              <a:avLst/>
              <a:gdLst/>
              <a:ahLst/>
              <a:cxnLst/>
              <a:rect l="l" t="t" r="r" b="b"/>
              <a:pathLst>
                <a:path w="8802" h="7996" extrusionOk="0">
                  <a:moveTo>
                    <a:pt x="4394" y="1"/>
                  </a:moveTo>
                  <a:cubicBezTo>
                    <a:pt x="4088" y="1"/>
                    <a:pt x="3778" y="36"/>
                    <a:pt x="3468" y="111"/>
                  </a:cubicBezTo>
                  <a:cubicBezTo>
                    <a:pt x="1322" y="624"/>
                    <a:pt x="0" y="2785"/>
                    <a:pt x="513" y="4931"/>
                  </a:cubicBezTo>
                  <a:cubicBezTo>
                    <a:pt x="952" y="6764"/>
                    <a:pt x="2582" y="7996"/>
                    <a:pt x="4385" y="7996"/>
                  </a:cubicBezTo>
                  <a:cubicBezTo>
                    <a:pt x="4693" y="7996"/>
                    <a:pt x="5005" y="7960"/>
                    <a:pt x="5318" y="7885"/>
                  </a:cubicBezTo>
                  <a:cubicBezTo>
                    <a:pt x="7464" y="7372"/>
                    <a:pt x="8801" y="5226"/>
                    <a:pt x="8288" y="3081"/>
                  </a:cubicBezTo>
                  <a:cubicBezTo>
                    <a:pt x="7849" y="1245"/>
                    <a:pt x="6204" y="1"/>
                    <a:pt x="4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8"/>
            <p:cNvSpPr/>
            <p:nvPr/>
          </p:nvSpPr>
          <p:spPr>
            <a:xfrm>
              <a:off x="4162775" y="991975"/>
              <a:ext cx="59500" cy="48625"/>
            </a:xfrm>
            <a:custGeom>
              <a:avLst/>
              <a:gdLst/>
              <a:ahLst/>
              <a:cxnLst/>
              <a:rect l="l" t="t" r="r" b="b"/>
              <a:pathLst>
                <a:path w="2380" h="1945" fill="none" extrusionOk="0">
                  <a:moveTo>
                    <a:pt x="0" y="1944"/>
                  </a:moveTo>
                  <a:cubicBezTo>
                    <a:pt x="0" y="1944"/>
                    <a:pt x="560" y="265"/>
                    <a:pt x="2379" y="0"/>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38"/>
          <p:cNvGrpSpPr/>
          <p:nvPr/>
        </p:nvGrpSpPr>
        <p:grpSpPr>
          <a:xfrm rot="-4499788">
            <a:off x="5571828" y="3872022"/>
            <a:ext cx="1001904" cy="1289405"/>
            <a:chOff x="4786075" y="504850"/>
            <a:chExt cx="1223450" cy="1574525"/>
          </a:xfrm>
        </p:grpSpPr>
        <p:sp>
          <p:nvSpPr>
            <p:cNvPr id="601" name="Google Shape;601;p38"/>
            <p:cNvSpPr/>
            <p:nvPr/>
          </p:nvSpPr>
          <p:spPr>
            <a:xfrm>
              <a:off x="4881825" y="627950"/>
              <a:ext cx="519025" cy="651250"/>
            </a:xfrm>
            <a:custGeom>
              <a:avLst/>
              <a:gdLst/>
              <a:ahLst/>
              <a:cxnLst/>
              <a:rect l="l" t="t" r="r" b="b"/>
              <a:pathLst>
                <a:path w="20761" h="26050" fill="none" extrusionOk="0">
                  <a:moveTo>
                    <a:pt x="13891" y="1"/>
                  </a:moveTo>
                  <a:lnTo>
                    <a:pt x="20760" y="26050"/>
                  </a:lnTo>
                  <a:lnTo>
                    <a:pt x="0" y="20883"/>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8"/>
            <p:cNvSpPr/>
            <p:nvPr/>
          </p:nvSpPr>
          <p:spPr>
            <a:xfrm>
              <a:off x="5400825" y="1139375"/>
              <a:ext cx="513700" cy="420225"/>
            </a:xfrm>
            <a:custGeom>
              <a:avLst/>
              <a:gdLst/>
              <a:ahLst/>
              <a:cxnLst/>
              <a:rect l="l" t="t" r="r" b="b"/>
              <a:pathLst>
                <a:path w="20548" h="16809" fill="none" extrusionOk="0">
                  <a:moveTo>
                    <a:pt x="13435" y="16809"/>
                  </a:moveTo>
                  <a:lnTo>
                    <a:pt x="0" y="5593"/>
                  </a:lnTo>
                  <a:lnTo>
                    <a:pt x="20548" y="0"/>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8"/>
            <p:cNvSpPr/>
            <p:nvPr/>
          </p:nvSpPr>
          <p:spPr>
            <a:xfrm>
              <a:off x="5400825" y="1279175"/>
              <a:ext cx="30425" cy="677850"/>
            </a:xfrm>
            <a:custGeom>
              <a:avLst/>
              <a:gdLst/>
              <a:ahLst/>
              <a:cxnLst/>
              <a:rect l="l" t="t" r="r" b="b"/>
              <a:pathLst>
                <a:path w="1217" h="27114" fill="none" extrusionOk="0">
                  <a:moveTo>
                    <a:pt x="1216" y="27114"/>
                  </a:moveTo>
                  <a:lnTo>
                    <a:pt x="0" y="1"/>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8"/>
            <p:cNvSpPr/>
            <p:nvPr/>
          </p:nvSpPr>
          <p:spPr>
            <a:xfrm>
              <a:off x="5200200" y="1083325"/>
              <a:ext cx="399750" cy="363625"/>
            </a:xfrm>
            <a:custGeom>
              <a:avLst/>
              <a:gdLst/>
              <a:ahLst/>
              <a:cxnLst/>
              <a:rect l="l" t="t" r="r" b="b"/>
              <a:pathLst>
                <a:path w="15990" h="14545" extrusionOk="0">
                  <a:moveTo>
                    <a:pt x="7995" y="0"/>
                  </a:moveTo>
                  <a:cubicBezTo>
                    <a:pt x="6133" y="0"/>
                    <a:pt x="4272" y="707"/>
                    <a:pt x="2858" y="2121"/>
                  </a:cubicBezTo>
                  <a:cubicBezTo>
                    <a:pt x="1" y="4978"/>
                    <a:pt x="1" y="9567"/>
                    <a:pt x="2858" y="12425"/>
                  </a:cubicBezTo>
                  <a:cubicBezTo>
                    <a:pt x="4272" y="13838"/>
                    <a:pt x="6133" y="14545"/>
                    <a:pt x="7995" y="14545"/>
                  </a:cubicBezTo>
                  <a:cubicBezTo>
                    <a:pt x="9857" y="14545"/>
                    <a:pt x="11718" y="13838"/>
                    <a:pt x="13132" y="12425"/>
                  </a:cubicBezTo>
                  <a:cubicBezTo>
                    <a:pt x="15989" y="9567"/>
                    <a:pt x="15989" y="4978"/>
                    <a:pt x="13132" y="2121"/>
                  </a:cubicBezTo>
                  <a:cubicBezTo>
                    <a:pt x="11718" y="707"/>
                    <a:pt x="9857" y="0"/>
                    <a:pt x="79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8"/>
            <p:cNvSpPr/>
            <p:nvPr/>
          </p:nvSpPr>
          <p:spPr>
            <a:xfrm>
              <a:off x="5253400" y="1114300"/>
              <a:ext cx="123125" cy="103350"/>
            </a:xfrm>
            <a:custGeom>
              <a:avLst/>
              <a:gdLst/>
              <a:ahLst/>
              <a:cxnLst/>
              <a:rect l="l" t="t" r="r" b="b"/>
              <a:pathLst>
                <a:path w="4925" h="4134" fill="none" extrusionOk="0">
                  <a:moveTo>
                    <a:pt x="1" y="4134"/>
                  </a:moveTo>
                  <a:cubicBezTo>
                    <a:pt x="487" y="1885"/>
                    <a:pt x="2615" y="122"/>
                    <a:pt x="4925" y="0"/>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8"/>
            <p:cNvSpPr/>
            <p:nvPr/>
          </p:nvSpPr>
          <p:spPr>
            <a:xfrm>
              <a:off x="5106750" y="504850"/>
              <a:ext cx="244700" cy="245475"/>
            </a:xfrm>
            <a:custGeom>
              <a:avLst/>
              <a:gdLst/>
              <a:ahLst/>
              <a:cxnLst/>
              <a:rect l="l" t="t" r="r" b="b"/>
              <a:pathLst>
                <a:path w="9788" h="9819" extrusionOk="0">
                  <a:moveTo>
                    <a:pt x="4894" y="1"/>
                  </a:moveTo>
                  <a:cubicBezTo>
                    <a:pt x="2189" y="1"/>
                    <a:pt x="0" y="2220"/>
                    <a:pt x="0" y="4925"/>
                  </a:cubicBezTo>
                  <a:cubicBezTo>
                    <a:pt x="0" y="7630"/>
                    <a:pt x="2189" y="9819"/>
                    <a:pt x="4894" y="9819"/>
                  </a:cubicBezTo>
                  <a:cubicBezTo>
                    <a:pt x="7599" y="9819"/>
                    <a:pt x="9788" y="7630"/>
                    <a:pt x="9788" y="4925"/>
                  </a:cubicBezTo>
                  <a:cubicBezTo>
                    <a:pt x="9788" y="2220"/>
                    <a:pt x="7599" y="1"/>
                    <a:pt x="4894" y="1"/>
                  </a:cubicBez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8"/>
            <p:cNvSpPr/>
            <p:nvPr/>
          </p:nvSpPr>
          <p:spPr>
            <a:xfrm>
              <a:off x="5134100" y="539050"/>
              <a:ext cx="74500" cy="73725"/>
            </a:xfrm>
            <a:custGeom>
              <a:avLst/>
              <a:gdLst/>
              <a:ahLst/>
              <a:cxnLst/>
              <a:rect l="l" t="t" r="r" b="b"/>
              <a:pathLst>
                <a:path w="2980" h="2949" fill="none" extrusionOk="0">
                  <a:moveTo>
                    <a:pt x="31" y="2949"/>
                  </a:moveTo>
                  <a:cubicBezTo>
                    <a:pt x="1" y="2159"/>
                    <a:pt x="335" y="1399"/>
                    <a:pt x="882" y="852"/>
                  </a:cubicBezTo>
                  <a:cubicBezTo>
                    <a:pt x="1429" y="305"/>
                    <a:pt x="2189" y="1"/>
                    <a:pt x="2979" y="1"/>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8"/>
            <p:cNvSpPr/>
            <p:nvPr/>
          </p:nvSpPr>
          <p:spPr>
            <a:xfrm>
              <a:off x="5308875" y="1833900"/>
              <a:ext cx="245475" cy="245475"/>
            </a:xfrm>
            <a:custGeom>
              <a:avLst/>
              <a:gdLst/>
              <a:ahLst/>
              <a:cxnLst/>
              <a:rect l="l" t="t" r="r" b="b"/>
              <a:pathLst>
                <a:path w="9819" h="9819" extrusionOk="0">
                  <a:moveTo>
                    <a:pt x="4894" y="1"/>
                  </a:moveTo>
                  <a:cubicBezTo>
                    <a:pt x="2189" y="1"/>
                    <a:pt x="1" y="2220"/>
                    <a:pt x="1" y="4925"/>
                  </a:cubicBezTo>
                  <a:cubicBezTo>
                    <a:pt x="1" y="7630"/>
                    <a:pt x="2189" y="9818"/>
                    <a:pt x="4894" y="9818"/>
                  </a:cubicBezTo>
                  <a:cubicBezTo>
                    <a:pt x="7599" y="9818"/>
                    <a:pt x="9818" y="7630"/>
                    <a:pt x="9818" y="4925"/>
                  </a:cubicBezTo>
                  <a:cubicBezTo>
                    <a:pt x="9818" y="2220"/>
                    <a:pt x="7599" y="1"/>
                    <a:pt x="4894" y="1"/>
                  </a:cubicBezTo>
                  <a:close/>
                </a:path>
              </a:pathLst>
            </a:custGeom>
            <a:solidFill>
              <a:srgbClr val="EFD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8"/>
            <p:cNvSpPr/>
            <p:nvPr/>
          </p:nvSpPr>
          <p:spPr>
            <a:xfrm>
              <a:off x="5336225" y="1870375"/>
              <a:ext cx="85900" cy="75250"/>
            </a:xfrm>
            <a:custGeom>
              <a:avLst/>
              <a:gdLst/>
              <a:ahLst/>
              <a:cxnLst/>
              <a:rect l="l" t="t" r="r" b="b"/>
              <a:pathLst>
                <a:path w="3436" h="3010" fill="none" extrusionOk="0">
                  <a:moveTo>
                    <a:pt x="1" y="3010"/>
                  </a:moveTo>
                  <a:cubicBezTo>
                    <a:pt x="62" y="2159"/>
                    <a:pt x="457" y="1368"/>
                    <a:pt x="1095" y="821"/>
                  </a:cubicBezTo>
                  <a:cubicBezTo>
                    <a:pt x="1733" y="274"/>
                    <a:pt x="2615" y="1"/>
                    <a:pt x="3435" y="92"/>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8"/>
            <p:cNvSpPr/>
            <p:nvPr/>
          </p:nvSpPr>
          <p:spPr>
            <a:xfrm>
              <a:off x="5628800" y="1464325"/>
              <a:ext cx="215825" cy="190100"/>
            </a:xfrm>
            <a:custGeom>
              <a:avLst/>
              <a:gdLst/>
              <a:ahLst/>
              <a:cxnLst/>
              <a:rect l="l" t="t" r="r" b="b"/>
              <a:pathLst>
                <a:path w="8633" h="7604" extrusionOk="0">
                  <a:moveTo>
                    <a:pt x="4328" y="1"/>
                  </a:moveTo>
                  <a:cubicBezTo>
                    <a:pt x="2831" y="1"/>
                    <a:pt x="1411" y="881"/>
                    <a:pt x="790" y="2352"/>
                  </a:cubicBezTo>
                  <a:cubicBezTo>
                    <a:pt x="0" y="4297"/>
                    <a:pt x="912" y="6516"/>
                    <a:pt x="2857" y="7306"/>
                  </a:cubicBezTo>
                  <a:cubicBezTo>
                    <a:pt x="3337" y="7509"/>
                    <a:pt x="3832" y="7604"/>
                    <a:pt x="4320" y="7604"/>
                  </a:cubicBezTo>
                  <a:cubicBezTo>
                    <a:pt x="5811" y="7604"/>
                    <a:pt x="7224" y="6713"/>
                    <a:pt x="7842" y="5270"/>
                  </a:cubicBezTo>
                  <a:cubicBezTo>
                    <a:pt x="8633" y="3325"/>
                    <a:pt x="7721" y="1075"/>
                    <a:pt x="5775" y="285"/>
                  </a:cubicBezTo>
                  <a:cubicBezTo>
                    <a:pt x="5301" y="92"/>
                    <a:pt x="4810" y="1"/>
                    <a:pt x="4328" y="1"/>
                  </a:cubicBez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8"/>
            <p:cNvSpPr/>
            <p:nvPr/>
          </p:nvSpPr>
          <p:spPr>
            <a:xfrm>
              <a:off x="5669075" y="1494225"/>
              <a:ext cx="63075" cy="62350"/>
            </a:xfrm>
            <a:custGeom>
              <a:avLst/>
              <a:gdLst/>
              <a:ahLst/>
              <a:cxnLst/>
              <a:rect l="l" t="t" r="r" b="b"/>
              <a:pathLst>
                <a:path w="2523" h="2494" fill="none" extrusionOk="0">
                  <a:moveTo>
                    <a:pt x="61" y="2493"/>
                  </a:moveTo>
                  <a:cubicBezTo>
                    <a:pt x="0" y="1186"/>
                    <a:pt x="1216" y="1"/>
                    <a:pt x="2523" y="62"/>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8"/>
            <p:cNvSpPr/>
            <p:nvPr/>
          </p:nvSpPr>
          <p:spPr>
            <a:xfrm>
              <a:off x="5818775" y="1044375"/>
              <a:ext cx="190750" cy="190000"/>
            </a:xfrm>
            <a:custGeom>
              <a:avLst/>
              <a:gdLst/>
              <a:ahLst/>
              <a:cxnLst/>
              <a:rect l="l" t="t" r="r" b="b"/>
              <a:pathLst>
                <a:path w="7630" h="7600" extrusionOk="0">
                  <a:moveTo>
                    <a:pt x="3830" y="1"/>
                  </a:moveTo>
                  <a:cubicBezTo>
                    <a:pt x="1702" y="1"/>
                    <a:pt x="0" y="1703"/>
                    <a:pt x="0" y="3800"/>
                  </a:cubicBezTo>
                  <a:cubicBezTo>
                    <a:pt x="0" y="5897"/>
                    <a:pt x="1702" y="7600"/>
                    <a:pt x="3830" y="7600"/>
                  </a:cubicBezTo>
                  <a:cubicBezTo>
                    <a:pt x="5927" y="7600"/>
                    <a:pt x="7629" y="5897"/>
                    <a:pt x="7629" y="3800"/>
                  </a:cubicBezTo>
                  <a:cubicBezTo>
                    <a:pt x="7629" y="1703"/>
                    <a:pt x="5927" y="1"/>
                    <a:pt x="3830" y="1"/>
                  </a:cubicBez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8"/>
            <p:cNvSpPr/>
            <p:nvPr/>
          </p:nvSpPr>
          <p:spPr>
            <a:xfrm>
              <a:off x="5844600" y="1073250"/>
              <a:ext cx="69925" cy="57775"/>
            </a:xfrm>
            <a:custGeom>
              <a:avLst/>
              <a:gdLst/>
              <a:ahLst/>
              <a:cxnLst/>
              <a:rect l="l" t="t" r="r" b="b"/>
              <a:pathLst>
                <a:path w="2797" h="2311" fill="none" extrusionOk="0">
                  <a:moveTo>
                    <a:pt x="1" y="2311"/>
                  </a:moveTo>
                  <a:cubicBezTo>
                    <a:pt x="244" y="1034"/>
                    <a:pt x="1490" y="1"/>
                    <a:pt x="2797" y="1"/>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8"/>
            <p:cNvSpPr/>
            <p:nvPr/>
          </p:nvSpPr>
          <p:spPr>
            <a:xfrm>
              <a:off x="4786075" y="1055025"/>
              <a:ext cx="190750" cy="190000"/>
            </a:xfrm>
            <a:custGeom>
              <a:avLst/>
              <a:gdLst/>
              <a:ahLst/>
              <a:cxnLst/>
              <a:rect l="l" t="t" r="r" b="b"/>
              <a:pathLst>
                <a:path w="7630" h="7600" extrusionOk="0">
                  <a:moveTo>
                    <a:pt x="3830" y="0"/>
                  </a:moveTo>
                  <a:cubicBezTo>
                    <a:pt x="1733" y="0"/>
                    <a:pt x="0" y="1702"/>
                    <a:pt x="0" y="3800"/>
                  </a:cubicBezTo>
                  <a:cubicBezTo>
                    <a:pt x="0" y="5897"/>
                    <a:pt x="1733" y="7599"/>
                    <a:pt x="3830" y="7599"/>
                  </a:cubicBezTo>
                  <a:cubicBezTo>
                    <a:pt x="5927" y="7599"/>
                    <a:pt x="7630" y="5897"/>
                    <a:pt x="7630" y="3800"/>
                  </a:cubicBezTo>
                  <a:cubicBezTo>
                    <a:pt x="7630" y="1702"/>
                    <a:pt x="5927" y="0"/>
                    <a:pt x="3830" y="0"/>
                  </a:cubicBezTo>
                  <a:close/>
                </a:path>
              </a:pathLst>
            </a:custGeom>
            <a:solidFill>
              <a:srgbClr val="EFD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8"/>
            <p:cNvSpPr/>
            <p:nvPr/>
          </p:nvSpPr>
          <p:spPr>
            <a:xfrm>
              <a:off x="4808100" y="1077050"/>
              <a:ext cx="66900" cy="70700"/>
            </a:xfrm>
            <a:custGeom>
              <a:avLst/>
              <a:gdLst/>
              <a:ahLst/>
              <a:cxnLst/>
              <a:rect l="l" t="t" r="r" b="b"/>
              <a:pathLst>
                <a:path w="2676" h="2828" fill="none" extrusionOk="0">
                  <a:moveTo>
                    <a:pt x="31" y="2827"/>
                  </a:moveTo>
                  <a:cubicBezTo>
                    <a:pt x="1" y="1429"/>
                    <a:pt x="1247" y="92"/>
                    <a:pt x="2676" y="1"/>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1481;p51">
            <a:extLst>
              <a:ext uri="{FF2B5EF4-FFF2-40B4-BE49-F238E27FC236}">
                <a16:creationId xmlns:a16="http://schemas.microsoft.com/office/drawing/2014/main" id="{F398C7DE-A46F-859A-B7E5-022DA51F493D}"/>
              </a:ext>
            </a:extLst>
          </p:cNvPr>
          <p:cNvGrpSpPr/>
          <p:nvPr/>
        </p:nvGrpSpPr>
        <p:grpSpPr>
          <a:xfrm flipH="1">
            <a:off x="-1284843" y="1300525"/>
            <a:ext cx="4155731" cy="3715800"/>
            <a:chOff x="5272400" y="2797250"/>
            <a:chExt cx="3587475" cy="3207700"/>
          </a:xfrm>
        </p:grpSpPr>
        <p:sp>
          <p:nvSpPr>
            <p:cNvPr id="634" name="Google Shape;1482;p51">
              <a:extLst>
                <a:ext uri="{FF2B5EF4-FFF2-40B4-BE49-F238E27FC236}">
                  <a16:creationId xmlns:a16="http://schemas.microsoft.com/office/drawing/2014/main" id="{8C32A94C-205F-0B89-4A99-A7D77969997D}"/>
                </a:ext>
              </a:extLst>
            </p:cNvPr>
            <p:cNvSpPr/>
            <p:nvPr/>
          </p:nvSpPr>
          <p:spPr>
            <a:xfrm>
              <a:off x="8769425" y="5431225"/>
              <a:ext cx="16750" cy="6850"/>
            </a:xfrm>
            <a:custGeom>
              <a:avLst/>
              <a:gdLst/>
              <a:ahLst/>
              <a:cxnLst/>
              <a:rect l="l" t="t" r="r" b="b"/>
              <a:pathLst>
                <a:path w="670" h="274" extrusionOk="0">
                  <a:moveTo>
                    <a:pt x="1" y="0"/>
                  </a:moveTo>
                  <a:cubicBezTo>
                    <a:pt x="1" y="61"/>
                    <a:pt x="31" y="122"/>
                    <a:pt x="31" y="183"/>
                  </a:cubicBezTo>
                  <a:cubicBezTo>
                    <a:pt x="244" y="213"/>
                    <a:pt x="457" y="243"/>
                    <a:pt x="669" y="274"/>
                  </a:cubicBezTo>
                  <a:cubicBezTo>
                    <a:pt x="457" y="183"/>
                    <a:pt x="213" y="92"/>
                    <a:pt x="1" y="0"/>
                  </a:cubicBez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483;p51">
              <a:extLst>
                <a:ext uri="{FF2B5EF4-FFF2-40B4-BE49-F238E27FC236}">
                  <a16:creationId xmlns:a16="http://schemas.microsoft.com/office/drawing/2014/main" id="{51135290-70C8-9951-E746-743F43FB5673}"/>
                </a:ext>
              </a:extLst>
            </p:cNvPr>
            <p:cNvSpPr/>
            <p:nvPr/>
          </p:nvSpPr>
          <p:spPr>
            <a:xfrm>
              <a:off x="6526225" y="5409100"/>
              <a:ext cx="2333650" cy="487950"/>
            </a:xfrm>
            <a:custGeom>
              <a:avLst/>
              <a:gdLst/>
              <a:ahLst/>
              <a:cxnLst/>
              <a:rect l="l" t="t" r="r" b="b"/>
              <a:pathLst>
                <a:path w="93346" h="19518" extrusionOk="0">
                  <a:moveTo>
                    <a:pt x="71823" y="1"/>
                  </a:moveTo>
                  <a:cubicBezTo>
                    <a:pt x="46930" y="1"/>
                    <a:pt x="22024" y="6094"/>
                    <a:pt x="0" y="17755"/>
                  </a:cubicBezTo>
                  <a:lnTo>
                    <a:pt x="93346" y="19518"/>
                  </a:lnTo>
                  <a:cubicBezTo>
                    <a:pt x="92434" y="13196"/>
                    <a:pt x="90671" y="7390"/>
                    <a:pt x="89759" y="1068"/>
                  </a:cubicBezTo>
                  <a:cubicBezTo>
                    <a:pt x="83808" y="354"/>
                    <a:pt x="77816" y="1"/>
                    <a:pt x="71823" y="1"/>
                  </a:cubicBez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484;p51">
              <a:extLst>
                <a:ext uri="{FF2B5EF4-FFF2-40B4-BE49-F238E27FC236}">
                  <a16:creationId xmlns:a16="http://schemas.microsoft.com/office/drawing/2014/main" id="{9F33BF01-8420-3BF8-0EDB-CF13DCBEB554}"/>
                </a:ext>
              </a:extLst>
            </p:cNvPr>
            <p:cNvSpPr/>
            <p:nvPr/>
          </p:nvSpPr>
          <p:spPr>
            <a:xfrm>
              <a:off x="6877300" y="3314175"/>
              <a:ext cx="1057800" cy="1507650"/>
            </a:xfrm>
            <a:custGeom>
              <a:avLst/>
              <a:gdLst/>
              <a:ahLst/>
              <a:cxnLst/>
              <a:rect l="l" t="t" r="r" b="b"/>
              <a:pathLst>
                <a:path w="42312" h="60306" extrusionOk="0">
                  <a:moveTo>
                    <a:pt x="28359" y="0"/>
                  </a:moveTo>
                  <a:cubicBezTo>
                    <a:pt x="24773" y="274"/>
                    <a:pt x="21004" y="973"/>
                    <a:pt x="17417" y="1246"/>
                  </a:cubicBezTo>
                  <a:cubicBezTo>
                    <a:pt x="16839" y="2888"/>
                    <a:pt x="15198" y="4073"/>
                    <a:pt x="13466" y="4164"/>
                  </a:cubicBezTo>
                  <a:cubicBezTo>
                    <a:pt x="13420" y="4166"/>
                    <a:pt x="13374" y="4167"/>
                    <a:pt x="13328" y="4167"/>
                  </a:cubicBezTo>
                  <a:cubicBezTo>
                    <a:pt x="11647" y="4167"/>
                    <a:pt x="10072" y="3089"/>
                    <a:pt x="9362" y="1550"/>
                  </a:cubicBezTo>
                  <a:cubicBezTo>
                    <a:pt x="6231" y="2827"/>
                    <a:pt x="3131" y="4104"/>
                    <a:pt x="0" y="5380"/>
                  </a:cubicBezTo>
                  <a:cubicBezTo>
                    <a:pt x="1064" y="23709"/>
                    <a:pt x="1550" y="41977"/>
                    <a:pt x="2614" y="60305"/>
                  </a:cubicBezTo>
                  <a:lnTo>
                    <a:pt x="42311" y="47387"/>
                  </a:lnTo>
                  <a:cubicBezTo>
                    <a:pt x="37661" y="31520"/>
                    <a:pt x="32980" y="15867"/>
                    <a:pt x="28359" y="0"/>
                  </a:cubicBezTo>
                  <a:close/>
                </a:path>
              </a:pathLst>
            </a:custGeom>
            <a:solidFill>
              <a:srgbClr val="EFD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485;p51">
              <a:extLst>
                <a:ext uri="{FF2B5EF4-FFF2-40B4-BE49-F238E27FC236}">
                  <a16:creationId xmlns:a16="http://schemas.microsoft.com/office/drawing/2014/main" id="{7C581097-5986-1865-7492-957C5180DE81}"/>
                </a:ext>
              </a:extLst>
            </p:cNvPr>
            <p:cNvSpPr/>
            <p:nvPr/>
          </p:nvSpPr>
          <p:spPr>
            <a:xfrm>
              <a:off x="6967725" y="3355200"/>
              <a:ext cx="500025" cy="293350"/>
            </a:xfrm>
            <a:custGeom>
              <a:avLst/>
              <a:gdLst/>
              <a:ahLst/>
              <a:cxnLst/>
              <a:rect l="l" t="t" r="r" b="b"/>
              <a:pathLst>
                <a:path w="20001" h="11734" fill="none" extrusionOk="0">
                  <a:moveTo>
                    <a:pt x="0" y="3466"/>
                  </a:moveTo>
                  <a:cubicBezTo>
                    <a:pt x="760" y="6748"/>
                    <a:pt x="3283" y="9545"/>
                    <a:pt x="6475" y="10639"/>
                  </a:cubicBezTo>
                  <a:cubicBezTo>
                    <a:pt x="9636" y="11733"/>
                    <a:pt x="13374" y="11065"/>
                    <a:pt x="15958" y="8937"/>
                  </a:cubicBezTo>
                  <a:cubicBezTo>
                    <a:pt x="18572" y="6840"/>
                    <a:pt x="20001" y="3344"/>
                    <a:pt x="19575" y="1"/>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486;p51">
              <a:extLst>
                <a:ext uri="{FF2B5EF4-FFF2-40B4-BE49-F238E27FC236}">
                  <a16:creationId xmlns:a16="http://schemas.microsoft.com/office/drawing/2014/main" id="{E0904A12-B1A4-71DA-FF6D-7C33465FD50D}"/>
                </a:ext>
              </a:extLst>
            </p:cNvPr>
            <p:cNvSpPr/>
            <p:nvPr/>
          </p:nvSpPr>
          <p:spPr>
            <a:xfrm>
              <a:off x="7038400" y="3682725"/>
              <a:ext cx="34200" cy="44100"/>
            </a:xfrm>
            <a:custGeom>
              <a:avLst/>
              <a:gdLst/>
              <a:ahLst/>
              <a:cxnLst/>
              <a:rect l="l" t="t" r="r" b="b"/>
              <a:pathLst>
                <a:path w="1368" h="1764" fill="none" extrusionOk="0">
                  <a:moveTo>
                    <a:pt x="0" y="0"/>
                  </a:moveTo>
                  <a:cubicBezTo>
                    <a:pt x="456" y="578"/>
                    <a:pt x="912" y="1186"/>
                    <a:pt x="1368" y="1763"/>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487;p51">
              <a:extLst>
                <a:ext uri="{FF2B5EF4-FFF2-40B4-BE49-F238E27FC236}">
                  <a16:creationId xmlns:a16="http://schemas.microsoft.com/office/drawing/2014/main" id="{6345CBF2-A3FF-59F7-EE03-1DFE580D201C}"/>
                </a:ext>
              </a:extLst>
            </p:cNvPr>
            <p:cNvSpPr/>
            <p:nvPr/>
          </p:nvSpPr>
          <p:spPr>
            <a:xfrm>
              <a:off x="7229125" y="3756425"/>
              <a:ext cx="14450" cy="43350"/>
            </a:xfrm>
            <a:custGeom>
              <a:avLst/>
              <a:gdLst/>
              <a:ahLst/>
              <a:cxnLst/>
              <a:rect l="l" t="t" r="r" b="b"/>
              <a:pathLst>
                <a:path w="578" h="1734" fill="none" extrusionOk="0">
                  <a:moveTo>
                    <a:pt x="578" y="0"/>
                  </a:moveTo>
                  <a:cubicBezTo>
                    <a:pt x="396" y="578"/>
                    <a:pt x="183" y="1156"/>
                    <a:pt x="0" y="1733"/>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488;p51">
              <a:extLst>
                <a:ext uri="{FF2B5EF4-FFF2-40B4-BE49-F238E27FC236}">
                  <a16:creationId xmlns:a16="http://schemas.microsoft.com/office/drawing/2014/main" id="{AC95E5FA-A706-9684-FBD2-84BC7A8238BC}"/>
                </a:ext>
              </a:extLst>
            </p:cNvPr>
            <p:cNvSpPr/>
            <p:nvPr/>
          </p:nvSpPr>
          <p:spPr>
            <a:xfrm>
              <a:off x="7059675" y="3879525"/>
              <a:ext cx="24325" cy="34225"/>
            </a:xfrm>
            <a:custGeom>
              <a:avLst/>
              <a:gdLst/>
              <a:ahLst/>
              <a:cxnLst/>
              <a:rect l="l" t="t" r="r" b="b"/>
              <a:pathLst>
                <a:path w="973" h="1369" fill="none" extrusionOk="0">
                  <a:moveTo>
                    <a:pt x="973" y="1"/>
                  </a:moveTo>
                  <a:cubicBezTo>
                    <a:pt x="639" y="456"/>
                    <a:pt x="335" y="912"/>
                    <a:pt x="0" y="1368"/>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489;p51">
              <a:extLst>
                <a:ext uri="{FF2B5EF4-FFF2-40B4-BE49-F238E27FC236}">
                  <a16:creationId xmlns:a16="http://schemas.microsoft.com/office/drawing/2014/main" id="{69663AB5-78D4-9291-34DC-6E90FC5449FE}"/>
                </a:ext>
              </a:extLst>
            </p:cNvPr>
            <p:cNvSpPr/>
            <p:nvPr/>
          </p:nvSpPr>
          <p:spPr>
            <a:xfrm>
              <a:off x="7327150" y="3961600"/>
              <a:ext cx="38775" cy="44100"/>
            </a:xfrm>
            <a:custGeom>
              <a:avLst/>
              <a:gdLst/>
              <a:ahLst/>
              <a:cxnLst/>
              <a:rect l="l" t="t" r="r" b="b"/>
              <a:pathLst>
                <a:path w="1551" h="1764" fill="none" extrusionOk="0">
                  <a:moveTo>
                    <a:pt x="1" y="0"/>
                  </a:moveTo>
                  <a:cubicBezTo>
                    <a:pt x="517" y="578"/>
                    <a:pt x="1034" y="1155"/>
                    <a:pt x="1551" y="1763"/>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490;p51">
              <a:extLst>
                <a:ext uri="{FF2B5EF4-FFF2-40B4-BE49-F238E27FC236}">
                  <a16:creationId xmlns:a16="http://schemas.microsoft.com/office/drawing/2014/main" id="{CA77FF08-1240-C6C4-F812-2654DD979047}"/>
                </a:ext>
              </a:extLst>
            </p:cNvPr>
            <p:cNvSpPr/>
            <p:nvPr/>
          </p:nvSpPr>
          <p:spPr>
            <a:xfrm>
              <a:off x="7488250" y="3845325"/>
              <a:ext cx="53975" cy="14475"/>
            </a:xfrm>
            <a:custGeom>
              <a:avLst/>
              <a:gdLst/>
              <a:ahLst/>
              <a:cxnLst/>
              <a:rect l="l" t="t" r="r" b="b"/>
              <a:pathLst>
                <a:path w="2159" h="579" fill="none" extrusionOk="0">
                  <a:moveTo>
                    <a:pt x="0" y="578"/>
                  </a:moveTo>
                  <a:cubicBezTo>
                    <a:pt x="730" y="396"/>
                    <a:pt x="1459" y="214"/>
                    <a:pt x="2159" y="1"/>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491;p51">
              <a:extLst>
                <a:ext uri="{FF2B5EF4-FFF2-40B4-BE49-F238E27FC236}">
                  <a16:creationId xmlns:a16="http://schemas.microsoft.com/office/drawing/2014/main" id="{CC4124D0-2BBB-7059-CBC1-C356C90ABDE2}"/>
                </a:ext>
              </a:extLst>
            </p:cNvPr>
            <p:cNvSpPr/>
            <p:nvPr/>
          </p:nvSpPr>
          <p:spPr>
            <a:xfrm>
              <a:off x="7493575" y="3580125"/>
              <a:ext cx="25" cy="48675"/>
            </a:xfrm>
            <a:custGeom>
              <a:avLst/>
              <a:gdLst/>
              <a:ahLst/>
              <a:cxnLst/>
              <a:rect l="l" t="t" r="r" b="b"/>
              <a:pathLst>
                <a:path w="1" h="1947" fill="none" extrusionOk="0">
                  <a:moveTo>
                    <a:pt x="0" y="1946"/>
                  </a:moveTo>
                  <a:lnTo>
                    <a:pt x="0" y="1"/>
                  </a:ln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492;p51">
              <a:extLst>
                <a:ext uri="{FF2B5EF4-FFF2-40B4-BE49-F238E27FC236}">
                  <a16:creationId xmlns:a16="http://schemas.microsoft.com/office/drawing/2014/main" id="{452A5880-F424-407C-B565-339C5038F0C6}"/>
                </a:ext>
              </a:extLst>
            </p:cNvPr>
            <p:cNvSpPr/>
            <p:nvPr/>
          </p:nvSpPr>
          <p:spPr>
            <a:xfrm>
              <a:off x="7361350" y="3780750"/>
              <a:ext cx="25" cy="44100"/>
            </a:xfrm>
            <a:custGeom>
              <a:avLst/>
              <a:gdLst/>
              <a:ahLst/>
              <a:cxnLst/>
              <a:rect l="l" t="t" r="r" b="b"/>
              <a:pathLst>
                <a:path w="1" h="1764" fill="none" extrusionOk="0">
                  <a:moveTo>
                    <a:pt x="0" y="0"/>
                  </a:moveTo>
                  <a:lnTo>
                    <a:pt x="0" y="1763"/>
                  </a:ln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493;p51">
              <a:extLst>
                <a:ext uri="{FF2B5EF4-FFF2-40B4-BE49-F238E27FC236}">
                  <a16:creationId xmlns:a16="http://schemas.microsoft.com/office/drawing/2014/main" id="{39EDB0EB-ABB4-C681-1101-A0954DB84C15}"/>
                </a:ext>
              </a:extLst>
            </p:cNvPr>
            <p:cNvSpPr/>
            <p:nvPr/>
          </p:nvSpPr>
          <p:spPr>
            <a:xfrm>
              <a:off x="7493575" y="4044425"/>
              <a:ext cx="43325" cy="25"/>
            </a:xfrm>
            <a:custGeom>
              <a:avLst/>
              <a:gdLst/>
              <a:ahLst/>
              <a:cxnLst/>
              <a:rect l="l" t="t" r="r" b="b"/>
              <a:pathLst>
                <a:path w="1733" h="1" fill="none" extrusionOk="0">
                  <a:moveTo>
                    <a:pt x="0" y="0"/>
                  </a:moveTo>
                  <a:lnTo>
                    <a:pt x="1733" y="0"/>
                  </a:ln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494;p51">
              <a:extLst>
                <a:ext uri="{FF2B5EF4-FFF2-40B4-BE49-F238E27FC236}">
                  <a16:creationId xmlns:a16="http://schemas.microsoft.com/office/drawing/2014/main" id="{50F67672-5B2B-7A30-DFBD-1FCAD026A5FC}"/>
                </a:ext>
              </a:extLst>
            </p:cNvPr>
            <p:cNvSpPr/>
            <p:nvPr/>
          </p:nvSpPr>
          <p:spPr>
            <a:xfrm>
              <a:off x="7571075" y="3697150"/>
              <a:ext cx="59300" cy="15225"/>
            </a:xfrm>
            <a:custGeom>
              <a:avLst/>
              <a:gdLst/>
              <a:ahLst/>
              <a:cxnLst/>
              <a:rect l="l" t="t" r="r" b="b"/>
              <a:pathLst>
                <a:path w="2372" h="609" fill="none" extrusionOk="0">
                  <a:moveTo>
                    <a:pt x="1" y="609"/>
                  </a:moveTo>
                  <a:cubicBezTo>
                    <a:pt x="791" y="396"/>
                    <a:pt x="1581" y="213"/>
                    <a:pt x="2371" y="1"/>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495;p51">
              <a:extLst>
                <a:ext uri="{FF2B5EF4-FFF2-40B4-BE49-F238E27FC236}">
                  <a16:creationId xmlns:a16="http://schemas.microsoft.com/office/drawing/2014/main" id="{FFC409A6-9566-E993-6FB2-29C29F1D7749}"/>
                </a:ext>
              </a:extLst>
            </p:cNvPr>
            <p:cNvSpPr/>
            <p:nvPr/>
          </p:nvSpPr>
          <p:spPr>
            <a:xfrm>
              <a:off x="7511800" y="3385600"/>
              <a:ext cx="34225" cy="43325"/>
            </a:xfrm>
            <a:custGeom>
              <a:avLst/>
              <a:gdLst/>
              <a:ahLst/>
              <a:cxnLst/>
              <a:rect l="l" t="t" r="r" b="b"/>
              <a:pathLst>
                <a:path w="1369" h="1733" fill="none" extrusionOk="0">
                  <a:moveTo>
                    <a:pt x="1" y="0"/>
                  </a:moveTo>
                  <a:cubicBezTo>
                    <a:pt x="457" y="578"/>
                    <a:pt x="913" y="1155"/>
                    <a:pt x="1368" y="1733"/>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496;p51">
              <a:extLst>
                <a:ext uri="{FF2B5EF4-FFF2-40B4-BE49-F238E27FC236}">
                  <a16:creationId xmlns:a16="http://schemas.microsoft.com/office/drawing/2014/main" id="{EFE93BB1-BABA-32EA-3540-355E3BB6FB7B}"/>
                </a:ext>
              </a:extLst>
            </p:cNvPr>
            <p:cNvSpPr/>
            <p:nvPr/>
          </p:nvSpPr>
          <p:spPr>
            <a:xfrm>
              <a:off x="6931250" y="3574800"/>
              <a:ext cx="53225" cy="5350"/>
            </a:xfrm>
            <a:custGeom>
              <a:avLst/>
              <a:gdLst/>
              <a:ahLst/>
              <a:cxnLst/>
              <a:rect l="l" t="t" r="r" b="b"/>
              <a:pathLst>
                <a:path w="2129" h="214" fill="none" extrusionOk="0">
                  <a:moveTo>
                    <a:pt x="0" y="214"/>
                  </a:moveTo>
                  <a:cubicBezTo>
                    <a:pt x="699" y="153"/>
                    <a:pt x="1429" y="92"/>
                    <a:pt x="2128" y="1"/>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497;p51">
              <a:extLst>
                <a:ext uri="{FF2B5EF4-FFF2-40B4-BE49-F238E27FC236}">
                  <a16:creationId xmlns:a16="http://schemas.microsoft.com/office/drawing/2014/main" id="{C7E8B24F-4ACD-23E7-AD3C-63EA6940571E}"/>
                </a:ext>
              </a:extLst>
            </p:cNvPr>
            <p:cNvSpPr/>
            <p:nvPr/>
          </p:nvSpPr>
          <p:spPr>
            <a:xfrm>
              <a:off x="7214675" y="3995800"/>
              <a:ext cx="24350" cy="53975"/>
            </a:xfrm>
            <a:custGeom>
              <a:avLst/>
              <a:gdLst/>
              <a:ahLst/>
              <a:cxnLst/>
              <a:rect l="l" t="t" r="r" b="b"/>
              <a:pathLst>
                <a:path w="974" h="2159" fill="none" extrusionOk="0">
                  <a:moveTo>
                    <a:pt x="974" y="0"/>
                  </a:moveTo>
                  <a:cubicBezTo>
                    <a:pt x="639" y="699"/>
                    <a:pt x="305" y="1429"/>
                    <a:pt x="1" y="2158"/>
                  </a:cubicBez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498;p51">
              <a:extLst>
                <a:ext uri="{FF2B5EF4-FFF2-40B4-BE49-F238E27FC236}">
                  <a16:creationId xmlns:a16="http://schemas.microsoft.com/office/drawing/2014/main" id="{6903614F-94F9-3223-B35A-536F30AEE4AD}"/>
                </a:ext>
              </a:extLst>
            </p:cNvPr>
            <p:cNvSpPr/>
            <p:nvPr/>
          </p:nvSpPr>
          <p:spPr>
            <a:xfrm>
              <a:off x="5272400" y="3379525"/>
              <a:ext cx="1877725" cy="2298125"/>
            </a:xfrm>
            <a:custGeom>
              <a:avLst/>
              <a:gdLst/>
              <a:ahLst/>
              <a:cxnLst/>
              <a:rect l="l" t="t" r="r" b="b"/>
              <a:pathLst>
                <a:path w="75109" h="91925" extrusionOk="0">
                  <a:moveTo>
                    <a:pt x="65442" y="0"/>
                  </a:moveTo>
                  <a:cubicBezTo>
                    <a:pt x="60822" y="2067"/>
                    <a:pt x="55777" y="3587"/>
                    <a:pt x="51157" y="5654"/>
                  </a:cubicBezTo>
                  <a:cubicBezTo>
                    <a:pt x="52068" y="6353"/>
                    <a:pt x="52129" y="7113"/>
                    <a:pt x="53041" y="7812"/>
                  </a:cubicBezTo>
                  <a:cubicBezTo>
                    <a:pt x="51400" y="8663"/>
                    <a:pt x="49181" y="9727"/>
                    <a:pt x="47570" y="10578"/>
                  </a:cubicBezTo>
                  <a:cubicBezTo>
                    <a:pt x="41460" y="13739"/>
                    <a:pt x="36202" y="18268"/>
                    <a:pt x="31734" y="23466"/>
                  </a:cubicBezTo>
                  <a:cubicBezTo>
                    <a:pt x="23892" y="32615"/>
                    <a:pt x="15746" y="41703"/>
                    <a:pt x="9241" y="51825"/>
                  </a:cubicBezTo>
                  <a:cubicBezTo>
                    <a:pt x="5350" y="57873"/>
                    <a:pt x="1" y="64135"/>
                    <a:pt x="456" y="71308"/>
                  </a:cubicBezTo>
                  <a:cubicBezTo>
                    <a:pt x="943" y="78482"/>
                    <a:pt x="5137" y="85290"/>
                    <a:pt x="11338" y="88938"/>
                  </a:cubicBezTo>
                  <a:cubicBezTo>
                    <a:pt x="14734" y="90919"/>
                    <a:pt x="18668" y="91924"/>
                    <a:pt x="22600" y="91924"/>
                  </a:cubicBezTo>
                  <a:cubicBezTo>
                    <a:pt x="25848" y="91924"/>
                    <a:pt x="29095" y="91238"/>
                    <a:pt x="32038" y="89850"/>
                  </a:cubicBezTo>
                  <a:lnTo>
                    <a:pt x="75108" y="59302"/>
                  </a:lnTo>
                  <a:cubicBezTo>
                    <a:pt x="71886" y="39545"/>
                    <a:pt x="68664" y="19757"/>
                    <a:pt x="65442" y="0"/>
                  </a:cubicBez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499;p51">
              <a:extLst>
                <a:ext uri="{FF2B5EF4-FFF2-40B4-BE49-F238E27FC236}">
                  <a16:creationId xmlns:a16="http://schemas.microsoft.com/office/drawing/2014/main" id="{0771DD7E-BF7E-5A16-67D9-5A1589471246}"/>
                </a:ext>
              </a:extLst>
            </p:cNvPr>
            <p:cNvSpPr/>
            <p:nvPr/>
          </p:nvSpPr>
          <p:spPr>
            <a:xfrm>
              <a:off x="6598425" y="3574800"/>
              <a:ext cx="205175" cy="293350"/>
            </a:xfrm>
            <a:custGeom>
              <a:avLst/>
              <a:gdLst/>
              <a:ahLst/>
              <a:cxnLst/>
              <a:rect l="l" t="t" r="r" b="b"/>
              <a:pathLst>
                <a:path w="8207" h="11734" fill="none" extrusionOk="0">
                  <a:moveTo>
                    <a:pt x="0" y="1"/>
                  </a:moveTo>
                  <a:lnTo>
                    <a:pt x="8207" y="11187"/>
                  </a:lnTo>
                  <a:lnTo>
                    <a:pt x="3222" y="11734"/>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500;p51">
              <a:extLst>
                <a:ext uri="{FF2B5EF4-FFF2-40B4-BE49-F238E27FC236}">
                  <a16:creationId xmlns:a16="http://schemas.microsoft.com/office/drawing/2014/main" id="{40629A6F-ED87-DC86-193C-5089A111CEFD}"/>
                </a:ext>
              </a:extLst>
            </p:cNvPr>
            <p:cNvSpPr/>
            <p:nvPr/>
          </p:nvSpPr>
          <p:spPr>
            <a:xfrm>
              <a:off x="5480600" y="4573300"/>
              <a:ext cx="439250" cy="150500"/>
            </a:xfrm>
            <a:custGeom>
              <a:avLst/>
              <a:gdLst/>
              <a:ahLst/>
              <a:cxnLst/>
              <a:rect l="l" t="t" r="r" b="b"/>
              <a:pathLst>
                <a:path w="17570" h="6020" fill="none" extrusionOk="0">
                  <a:moveTo>
                    <a:pt x="1" y="6019"/>
                  </a:moveTo>
                  <a:cubicBezTo>
                    <a:pt x="4591" y="1672"/>
                    <a:pt x="11521" y="1"/>
                    <a:pt x="17570" y="1733"/>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501;p51">
              <a:extLst>
                <a:ext uri="{FF2B5EF4-FFF2-40B4-BE49-F238E27FC236}">
                  <a16:creationId xmlns:a16="http://schemas.microsoft.com/office/drawing/2014/main" id="{B3797E04-01FB-A26A-76C2-6B81903EF83C}"/>
                </a:ext>
              </a:extLst>
            </p:cNvPr>
            <p:cNvSpPr/>
            <p:nvPr/>
          </p:nvSpPr>
          <p:spPr>
            <a:xfrm>
              <a:off x="7536125" y="3193350"/>
              <a:ext cx="1219650" cy="1585150"/>
            </a:xfrm>
            <a:custGeom>
              <a:avLst/>
              <a:gdLst/>
              <a:ahLst/>
              <a:cxnLst/>
              <a:rect l="l" t="t" r="r" b="b"/>
              <a:pathLst>
                <a:path w="48786" h="63406" extrusionOk="0">
                  <a:moveTo>
                    <a:pt x="12949" y="0"/>
                  </a:moveTo>
                  <a:lnTo>
                    <a:pt x="12949" y="0"/>
                  </a:lnTo>
                  <a:cubicBezTo>
                    <a:pt x="8633" y="1064"/>
                    <a:pt x="4317" y="2098"/>
                    <a:pt x="0" y="3161"/>
                  </a:cubicBezTo>
                  <a:cubicBezTo>
                    <a:pt x="4134" y="23253"/>
                    <a:pt x="8298" y="43314"/>
                    <a:pt x="12432" y="63406"/>
                  </a:cubicBezTo>
                  <a:lnTo>
                    <a:pt x="48785" y="9879"/>
                  </a:lnTo>
                  <a:cubicBezTo>
                    <a:pt x="37952" y="5290"/>
                    <a:pt x="26064" y="2505"/>
                    <a:pt x="14262" y="2505"/>
                  </a:cubicBezTo>
                  <a:cubicBezTo>
                    <a:pt x="13713" y="2505"/>
                    <a:pt x="13163" y="2511"/>
                    <a:pt x="12615" y="2523"/>
                  </a:cubicBezTo>
                  <a:cubicBezTo>
                    <a:pt x="12858" y="1611"/>
                    <a:pt x="12736" y="912"/>
                    <a:pt x="12949" y="0"/>
                  </a:cubicBez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502;p51">
              <a:extLst>
                <a:ext uri="{FF2B5EF4-FFF2-40B4-BE49-F238E27FC236}">
                  <a16:creationId xmlns:a16="http://schemas.microsoft.com/office/drawing/2014/main" id="{12B00872-6E81-1B7C-4D65-7DC831BE13C7}"/>
                </a:ext>
              </a:extLst>
            </p:cNvPr>
            <p:cNvSpPr/>
            <p:nvPr/>
          </p:nvSpPr>
          <p:spPr>
            <a:xfrm>
              <a:off x="7794475" y="3256425"/>
              <a:ext cx="109450" cy="433150"/>
            </a:xfrm>
            <a:custGeom>
              <a:avLst/>
              <a:gdLst/>
              <a:ahLst/>
              <a:cxnLst/>
              <a:rect l="l" t="t" r="r" b="b"/>
              <a:pathLst>
                <a:path w="4378" h="17326" fill="none" extrusionOk="0">
                  <a:moveTo>
                    <a:pt x="2281" y="0"/>
                  </a:moveTo>
                  <a:lnTo>
                    <a:pt x="1" y="15502"/>
                  </a:lnTo>
                  <a:lnTo>
                    <a:pt x="4378" y="13040"/>
                  </a:lnTo>
                  <a:lnTo>
                    <a:pt x="3496" y="17326"/>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503;p51">
              <a:extLst>
                <a:ext uri="{FF2B5EF4-FFF2-40B4-BE49-F238E27FC236}">
                  <a16:creationId xmlns:a16="http://schemas.microsoft.com/office/drawing/2014/main" id="{35E48A56-1D7A-C200-B241-2302EC12A26F}"/>
                </a:ext>
              </a:extLst>
            </p:cNvPr>
            <p:cNvSpPr/>
            <p:nvPr/>
          </p:nvSpPr>
          <p:spPr>
            <a:xfrm>
              <a:off x="5456300" y="4757550"/>
              <a:ext cx="619325" cy="837450"/>
            </a:xfrm>
            <a:custGeom>
              <a:avLst/>
              <a:gdLst/>
              <a:ahLst/>
              <a:cxnLst/>
              <a:rect l="l" t="t" r="r" b="b"/>
              <a:pathLst>
                <a:path w="24773" h="33498" extrusionOk="0">
                  <a:moveTo>
                    <a:pt x="14338" y="1"/>
                  </a:moveTo>
                  <a:cubicBezTo>
                    <a:pt x="11977" y="1"/>
                    <a:pt x="10233" y="971"/>
                    <a:pt x="6931" y="4211"/>
                  </a:cubicBezTo>
                  <a:cubicBezTo>
                    <a:pt x="487" y="10564"/>
                    <a:pt x="0" y="18406"/>
                    <a:pt x="2067" y="24333"/>
                  </a:cubicBezTo>
                  <a:cubicBezTo>
                    <a:pt x="3959" y="29707"/>
                    <a:pt x="7977" y="33498"/>
                    <a:pt x="11870" y="33498"/>
                  </a:cubicBezTo>
                  <a:cubicBezTo>
                    <a:pt x="12293" y="33498"/>
                    <a:pt x="12714" y="33453"/>
                    <a:pt x="13131" y="33361"/>
                  </a:cubicBezTo>
                  <a:cubicBezTo>
                    <a:pt x="17387" y="32419"/>
                    <a:pt x="20031" y="31172"/>
                    <a:pt x="20031" y="31172"/>
                  </a:cubicBezTo>
                  <a:lnTo>
                    <a:pt x="24773" y="1537"/>
                  </a:lnTo>
                  <a:cubicBezTo>
                    <a:pt x="19441" y="896"/>
                    <a:pt x="16605" y="1"/>
                    <a:pt x="14338"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504;p51">
              <a:extLst>
                <a:ext uri="{FF2B5EF4-FFF2-40B4-BE49-F238E27FC236}">
                  <a16:creationId xmlns:a16="http://schemas.microsoft.com/office/drawing/2014/main" id="{40CADF9E-2162-361C-33BE-3BA38AAC3898}"/>
                </a:ext>
              </a:extLst>
            </p:cNvPr>
            <p:cNvSpPr/>
            <p:nvPr/>
          </p:nvSpPr>
          <p:spPr>
            <a:xfrm>
              <a:off x="5847650" y="3316450"/>
              <a:ext cx="2835175" cy="1497000"/>
            </a:xfrm>
            <a:custGeom>
              <a:avLst/>
              <a:gdLst/>
              <a:ahLst/>
              <a:cxnLst/>
              <a:rect l="l" t="t" r="r" b="b"/>
              <a:pathLst>
                <a:path w="113407" h="59880" extrusionOk="0">
                  <a:moveTo>
                    <a:pt x="112555" y="0"/>
                  </a:moveTo>
                  <a:cubicBezTo>
                    <a:pt x="72463" y="6049"/>
                    <a:pt x="65503" y="37387"/>
                    <a:pt x="65503" y="37387"/>
                  </a:cubicBezTo>
                  <a:cubicBezTo>
                    <a:pt x="53421" y="25126"/>
                    <a:pt x="39217" y="21786"/>
                    <a:pt x="27326" y="21786"/>
                  </a:cubicBezTo>
                  <a:cubicBezTo>
                    <a:pt x="13101" y="21786"/>
                    <a:pt x="2189" y="26566"/>
                    <a:pt x="2189" y="26566"/>
                  </a:cubicBezTo>
                  <a:lnTo>
                    <a:pt x="5593" y="39727"/>
                  </a:lnTo>
                  <a:lnTo>
                    <a:pt x="0" y="43436"/>
                  </a:lnTo>
                  <a:lnTo>
                    <a:pt x="3100" y="51339"/>
                  </a:lnTo>
                  <a:lnTo>
                    <a:pt x="1064" y="52889"/>
                  </a:lnTo>
                  <a:lnTo>
                    <a:pt x="2705" y="59880"/>
                  </a:lnTo>
                  <a:lnTo>
                    <a:pt x="69302" y="51703"/>
                  </a:lnTo>
                  <a:lnTo>
                    <a:pt x="113406" y="36232"/>
                  </a:lnTo>
                  <a:lnTo>
                    <a:pt x="112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505;p51">
              <a:extLst>
                <a:ext uri="{FF2B5EF4-FFF2-40B4-BE49-F238E27FC236}">
                  <a16:creationId xmlns:a16="http://schemas.microsoft.com/office/drawing/2014/main" id="{0A5DC558-1B05-1445-C644-17FEBD9AD173}"/>
                </a:ext>
              </a:extLst>
            </p:cNvPr>
            <p:cNvSpPr/>
            <p:nvPr/>
          </p:nvSpPr>
          <p:spPr>
            <a:xfrm>
              <a:off x="7322600" y="4247325"/>
              <a:ext cx="360975" cy="132225"/>
            </a:xfrm>
            <a:custGeom>
              <a:avLst/>
              <a:gdLst/>
              <a:ahLst/>
              <a:cxnLst/>
              <a:rect l="l" t="t" r="r" b="b"/>
              <a:pathLst>
                <a:path w="14439" h="5289" fill="none" extrusionOk="0">
                  <a:moveTo>
                    <a:pt x="0" y="5289"/>
                  </a:moveTo>
                  <a:cubicBezTo>
                    <a:pt x="3617" y="1520"/>
                    <a:pt x="9423" y="0"/>
                    <a:pt x="14438" y="1489"/>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506;p51">
              <a:extLst>
                <a:ext uri="{FF2B5EF4-FFF2-40B4-BE49-F238E27FC236}">
                  <a16:creationId xmlns:a16="http://schemas.microsoft.com/office/drawing/2014/main" id="{2243A440-3108-42D0-634E-B7292EA62648}"/>
                </a:ext>
              </a:extLst>
            </p:cNvPr>
            <p:cNvSpPr/>
            <p:nvPr/>
          </p:nvSpPr>
          <p:spPr>
            <a:xfrm>
              <a:off x="7534600" y="3556575"/>
              <a:ext cx="1112500" cy="707475"/>
            </a:xfrm>
            <a:custGeom>
              <a:avLst/>
              <a:gdLst/>
              <a:ahLst/>
              <a:cxnLst/>
              <a:rect l="l" t="t" r="r" b="b"/>
              <a:pathLst>
                <a:path w="44500" h="28299" fill="none" extrusionOk="0">
                  <a:moveTo>
                    <a:pt x="1" y="28299"/>
                  </a:moveTo>
                  <a:cubicBezTo>
                    <a:pt x="3496" y="19636"/>
                    <a:pt x="9818" y="12128"/>
                    <a:pt x="17752" y="7204"/>
                  </a:cubicBezTo>
                  <a:cubicBezTo>
                    <a:pt x="25685" y="2311"/>
                    <a:pt x="35199" y="0"/>
                    <a:pt x="44500" y="730"/>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507;p51">
              <a:extLst>
                <a:ext uri="{FF2B5EF4-FFF2-40B4-BE49-F238E27FC236}">
                  <a16:creationId xmlns:a16="http://schemas.microsoft.com/office/drawing/2014/main" id="{61EA4A84-B00D-9D41-CDCF-14DD55986728}"/>
                </a:ext>
              </a:extLst>
            </p:cNvPr>
            <p:cNvSpPr/>
            <p:nvPr/>
          </p:nvSpPr>
          <p:spPr>
            <a:xfrm>
              <a:off x="7575625" y="3691075"/>
              <a:ext cx="1122400" cy="572975"/>
            </a:xfrm>
            <a:custGeom>
              <a:avLst/>
              <a:gdLst/>
              <a:ahLst/>
              <a:cxnLst/>
              <a:rect l="l" t="t" r="r" b="b"/>
              <a:pathLst>
                <a:path w="44896" h="22919" fill="none" extrusionOk="0">
                  <a:moveTo>
                    <a:pt x="1" y="22919"/>
                  </a:moveTo>
                  <a:cubicBezTo>
                    <a:pt x="4743" y="15563"/>
                    <a:pt x="11521" y="9514"/>
                    <a:pt x="19393" y="5624"/>
                  </a:cubicBezTo>
                  <a:cubicBezTo>
                    <a:pt x="27235" y="1733"/>
                    <a:pt x="36172" y="0"/>
                    <a:pt x="44895" y="669"/>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508;p51">
              <a:extLst>
                <a:ext uri="{FF2B5EF4-FFF2-40B4-BE49-F238E27FC236}">
                  <a16:creationId xmlns:a16="http://schemas.microsoft.com/office/drawing/2014/main" id="{55DF74F3-1AD7-4A12-EE9F-0A619DBB5833}"/>
                </a:ext>
              </a:extLst>
            </p:cNvPr>
            <p:cNvSpPr/>
            <p:nvPr/>
          </p:nvSpPr>
          <p:spPr>
            <a:xfrm>
              <a:off x="5985950" y="4114325"/>
              <a:ext cx="1474975" cy="192275"/>
            </a:xfrm>
            <a:custGeom>
              <a:avLst/>
              <a:gdLst/>
              <a:ahLst/>
              <a:cxnLst/>
              <a:rect l="l" t="t" r="r" b="b"/>
              <a:pathLst>
                <a:path w="58999" h="7691" fill="none" extrusionOk="0">
                  <a:moveTo>
                    <a:pt x="0" y="7691"/>
                  </a:moveTo>
                  <a:cubicBezTo>
                    <a:pt x="9028" y="2980"/>
                    <a:pt x="19180" y="366"/>
                    <a:pt x="29362" y="183"/>
                  </a:cubicBezTo>
                  <a:cubicBezTo>
                    <a:pt x="39575" y="1"/>
                    <a:pt x="49788" y="2250"/>
                    <a:pt x="58998" y="6627"/>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509;p51">
              <a:extLst>
                <a:ext uri="{FF2B5EF4-FFF2-40B4-BE49-F238E27FC236}">
                  <a16:creationId xmlns:a16="http://schemas.microsoft.com/office/drawing/2014/main" id="{C7A2D19C-1516-3731-BDB1-2CE26B3700F5}"/>
                </a:ext>
              </a:extLst>
            </p:cNvPr>
            <p:cNvSpPr/>
            <p:nvPr/>
          </p:nvSpPr>
          <p:spPr>
            <a:xfrm>
              <a:off x="5920600" y="4204000"/>
              <a:ext cx="1439250" cy="399725"/>
            </a:xfrm>
            <a:custGeom>
              <a:avLst/>
              <a:gdLst/>
              <a:ahLst/>
              <a:cxnLst/>
              <a:rect l="l" t="t" r="r" b="b"/>
              <a:pathLst>
                <a:path w="57570" h="15989" fill="none" extrusionOk="0">
                  <a:moveTo>
                    <a:pt x="0" y="15989"/>
                  </a:moveTo>
                  <a:cubicBezTo>
                    <a:pt x="16262" y="4013"/>
                    <a:pt x="38116" y="0"/>
                    <a:pt x="57570" y="5380"/>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510;p51">
              <a:extLst>
                <a:ext uri="{FF2B5EF4-FFF2-40B4-BE49-F238E27FC236}">
                  <a16:creationId xmlns:a16="http://schemas.microsoft.com/office/drawing/2014/main" id="{1F46C9C8-9FCD-C225-107D-E45C4CE209D9}"/>
                </a:ext>
              </a:extLst>
            </p:cNvPr>
            <p:cNvSpPr/>
            <p:nvPr/>
          </p:nvSpPr>
          <p:spPr>
            <a:xfrm>
              <a:off x="6027725" y="3954750"/>
              <a:ext cx="889875" cy="85150"/>
            </a:xfrm>
            <a:custGeom>
              <a:avLst/>
              <a:gdLst/>
              <a:ahLst/>
              <a:cxnLst/>
              <a:rect l="l" t="t" r="r" b="b"/>
              <a:pathLst>
                <a:path w="35595" h="3406" fill="none" extrusionOk="0">
                  <a:moveTo>
                    <a:pt x="1" y="3283"/>
                  </a:moveTo>
                  <a:cubicBezTo>
                    <a:pt x="11582" y="1"/>
                    <a:pt x="24074" y="31"/>
                    <a:pt x="35594" y="3405"/>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511;p51">
              <a:extLst>
                <a:ext uri="{FF2B5EF4-FFF2-40B4-BE49-F238E27FC236}">
                  <a16:creationId xmlns:a16="http://schemas.microsoft.com/office/drawing/2014/main" id="{F7A6C92D-2466-4E29-44E4-0ADD5414B1D9}"/>
                </a:ext>
              </a:extLst>
            </p:cNvPr>
            <p:cNvSpPr/>
            <p:nvPr/>
          </p:nvSpPr>
          <p:spPr>
            <a:xfrm>
              <a:off x="6064975" y="4067225"/>
              <a:ext cx="288775" cy="47900"/>
            </a:xfrm>
            <a:custGeom>
              <a:avLst/>
              <a:gdLst/>
              <a:ahLst/>
              <a:cxnLst/>
              <a:rect l="l" t="t" r="r" b="b"/>
              <a:pathLst>
                <a:path w="11551" h="1916" fill="none" extrusionOk="0">
                  <a:moveTo>
                    <a:pt x="0" y="1915"/>
                  </a:moveTo>
                  <a:cubicBezTo>
                    <a:pt x="3769" y="760"/>
                    <a:pt x="7660" y="122"/>
                    <a:pt x="11551" y="0"/>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512;p51">
              <a:extLst>
                <a:ext uri="{FF2B5EF4-FFF2-40B4-BE49-F238E27FC236}">
                  <a16:creationId xmlns:a16="http://schemas.microsoft.com/office/drawing/2014/main" id="{5D2DA85A-7822-C078-B9DD-7176768D8A39}"/>
                </a:ext>
              </a:extLst>
            </p:cNvPr>
            <p:cNvSpPr/>
            <p:nvPr/>
          </p:nvSpPr>
          <p:spPr>
            <a:xfrm>
              <a:off x="7911500" y="3871925"/>
              <a:ext cx="747775" cy="221150"/>
            </a:xfrm>
            <a:custGeom>
              <a:avLst/>
              <a:gdLst/>
              <a:ahLst/>
              <a:cxnLst/>
              <a:rect l="l" t="t" r="r" b="b"/>
              <a:pathLst>
                <a:path w="29911" h="8846" fill="none" extrusionOk="0">
                  <a:moveTo>
                    <a:pt x="1" y="8846"/>
                  </a:moveTo>
                  <a:cubicBezTo>
                    <a:pt x="8755" y="2979"/>
                    <a:pt x="19393" y="1"/>
                    <a:pt x="29910" y="517"/>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513;p51">
              <a:extLst>
                <a:ext uri="{FF2B5EF4-FFF2-40B4-BE49-F238E27FC236}">
                  <a16:creationId xmlns:a16="http://schemas.microsoft.com/office/drawing/2014/main" id="{F3522CAC-9F0B-B75A-C6B3-71B30D06D4F7}"/>
                </a:ext>
              </a:extLst>
            </p:cNvPr>
            <p:cNvSpPr/>
            <p:nvPr/>
          </p:nvSpPr>
          <p:spPr>
            <a:xfrm>
              <a:off x="8042975" y="3949425"/>
              <a:ext cx="596525" cy="141375"/>
            </a:xfrm>
            <a:custGeom>
              <a:avLst/>
              <a:gdLst/>
              <a:ahLst/>
              <a:cxnLst/>
              <a:rect l="l" t="t" r="r" b="b"/>
              <a:pathLst>
                <a:path w="23861" h="5655" fill="none" extrusionOk="0">
                  <a:moveTo>
                    <a:pt x="0" y="5655"/>
                  </a:moveTo>
                  <a:cubicBezTo>
                    <a:pt x="7417" y="2068"/>
                    <a:pt x="15624" y="123"/>
                    <a:pt x="23861" y="1"/>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514;p51">
              <a:extLst>
                <a:ext uri="{FF2B5EF4-FFF2-40B4-BE49-F238E27FC236}">
                  <a16:creationId xmlns:a16="http://schemas.microsoft.com/office/drawing/2014/main" id="{FD12DD7D-F54C-805E-EFD0-541CD85AED36}"/>
                </a:ext>
              </a:extLst>
            </p:cNvPr>
            <p:cNvSpPr/>
            <p:nvPr/>
          </p:nvSpPr>
          <p:spPr>
            <a:xfrm>
              <a:off x="6051300" y="4412200"/>
              <a:ext cx="775100" cy="281950"/>
            </a:xfrm>
            <a:custGeom>
              <a:avLst/>
              <a:gdLst/>
              <a:ahLst/>
              <a:cxnLst/>
              <a:rect l="l" t="t" r="r" b="b"/>
              <a:pathLst>
                <a:path w="31004" h="11278" fill="none" extrusionOk="0">
                  <a:moveTo>
                    <a:pt x="0" y="11278"/>
                  </a:moveTo>
                  <a:cubicBezTo>
                    <a:pt x="9028" y="4773"/>
                    <a:pt x="19879" y="822"/>
                    <a:pt x="31004" y="1"/>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515;p51">
              <a:extLst>
                <a:ext uri="{FF2B5EF4-FFF2-40B4-BE49-F238E27FC236}">
                  <a16:creationId xmlns:a16="http://schemas.microsoft.com/office/drawing/2014/main" id="{DF35B2C4-B1B1-E59B-DDC0-53A3A6BA6939}"/>
                </a:ext>
              </a:extLst>
            </p:cNvPr>
            <p:cNvSpPr/>
            <p:nvPr/>
          </p:nvSpPr>
          <p:spPr>
            <a:xfrm>
              <a:off x="5833950" y="3958550"/>
              <a:ext cx="2974250" cy="2046400"/>
            </a:xfrm>
            <a:custGeom>
              <a:avLst/>
              <a:gdLst/>
              <a:ahLst/>
              <a:cxnLst/>
              <a:rect l="l" t="t" r="r" b="b"/>
              <a:pathLst>
                <a:path w="118970" h="81856" extrusionOk="0">
                  <a:moveTo>
                    <a:pt x="118970" y="1"/>
                  </a:moveTo>
                  <a:lnTo>
                    <a:pt x="76203" y="10305"/>
                  </a:lnTo>
                  <a:cubicBezTo>
                    <a:pt x="74744" y="10639"/>
                    <a:pt x="73619" y="11855"/>
                    <a:pt x="73346" y="13344"/>
                  </a:cubicBezTo>
                  <a:cubicBezTo>
                    <a:pt x="72598" y="17140"/>
                    <a:pt x="69745" y="19406"/>
                    <a:pt x="66556" y="19406"/>
                  </a:cubicBezTo>
                  <a:cubicBezTo>
                    <a:pt x="64561" y="19406"/>
                    <a:pt x="62435" y="18520"/>
                    <a:pt x="60610" y="16566"/>
                  </a:cubicBezTo>
                  <a:cubicBezTo>
                    <a:pt x="59895" y="15782"/>
                    <a:pt x="58883" y="15331"/>
                    <a:pt x="57853" y="15331"/>
                  </a:cubicBezTo>
                  <a:cubicBezTo>
                    <a:pt x="57524" y="15331"/>
                    <a:pt x="57194" y="15377"/>
                    <a:pt x="56871" y="15472"/>
                  </a:cubicBezTo>
                  <a:lnTo>
                    <a:pt x="2949" y="30518"/>
                  </a:lnTo>
                  <a:cubicBezTo>
                    <a:pt x="1126" y="31035"/>
                    <a:pt x="1" y="32858"/>
                    <a:pt x="366" y="34743"/>
                  </a:cubicBezTo>
                  <a:lnTo>
                    <a:pt x="9667" y="81856"/>
                  </a:lnTo>
                  <a:lnTo>
                    <a:pt x="58270" y="67509"/>
                  </a:lnTo>
                  <a:cubicBezTo>
                    <a:pt x="61617" y="70216"/>
                    <a:pt x="64835" y="71488"/>
                    <a:pt x="67781" y="71488"/>
                  </a:cubicBezTo>
                  <a:cubicBezTo>
                    <a:pt x="71817" y="71488"/>
                    <a:pt x="75343" y="69101"/>
                    <a:pt x="77996" y="64743"/>
                  </a:cubicBezTo>
                  <a:lnTo>
                    <a:pt x="117116" y="63375"/>
                  </a:lnTo>
                  <a:lnTo>
                    <a:pt x="118970" y="1"/>
                  </a:ln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516;p51">
              <a:extLst>
                <a:ext uri="{FF2B5EF4-FFF2-40B4-BE49-F238E27FC236}">
                  <a16:creationId xmlns:a16="http://schemas.microsoft.com/office/drawing/2014/main" id="{AEA4FCE3-0216-9066-C85F-2EE9281C292B}"/>
                </a:ext>
              </a:extLst>
            </p:cNvPr>
            <p:cNvSpPr/>
            <p:nvPr/>
          </p:nvSpPr>
          <p:spPr>
            <a:xfrm>
              <a:off x="6771675" y="5309650"/>
              <a:ext cx="313100" cy="88150"/>
            </a:xfrm>
            <a:custGeom>
              <a:avLst/>
              <a:gdLst/>
              <a:ahLst/>
              <a:cxnLst/>
              <a:rect l="l" t="t" r="r" b="b"/>
              <a:pathLst>
                <a:path w="12524" h="3526" fill="none" extrusionOk="0">
                  <a:moveTo>
                    <a:pt x="0" y="3526"/>
                  </a:moveTo>
                  <a:lnTo>
                    <a:pt x="12523" y="0"/>
                  </a:ln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517;p51">
              <a:extLst>
                <a:ext uri="{FF2B5EF4-FFF2-40B4-BE49-F238E27FC236}">
                  <a16:creationId xmlns:a16="http://schemas.microsoft.com/office/drawing/2014/main" id="{D10FBD66-D541-980F-300C-D4A3B528C07F}"/>
                </a:ext>
              </a:extLst>
            </p:cNvPr>
            <p:cNvSpPr/>
            <p:nvPr/>
          </p:nvSpPr>
          <p:spPr>
            <a:xfrm>
              <a:off x="6793700" y="5371200"/>
              <a:ext cx="298675" cy="88925"/>
            </a:xfrm>
            <a:custGeom>
              <a:avLst/>
              <a:gdLst/>
              <a:ahLst/>
              <a:cxnLst/>
              <a:rect l="l" t="t" r="r" b="b"/>
              <a:pathLst>
                <a:path w="11947" h="3557" fill="none" extrusionOk="0">
                  <a:moveTo>
                    <a:pt x="1" y="3556"/>
                  </a:moveTo>
                  <a:lnTo>
                    <a:pt x="11946" y="0"/>
                  </a:ln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518;p51">
              <a:extLst>
                <a:ext uri="{FF2B5EF4-FFF2-40B4-BE49-F238E27FC236}">
                  <a16:creationId xmlns:a16="http://schemas.microsoft.com/office/drawing/2014/main" id="{3E88A9B3-AD36-D0B6-4795-BE943322C3D4}"/>
                </a:ext>
              </a:extLst>
            </p:cNvPr>
            <p:cNvSpPr/>
            <p:nvPr/>
          </p:nvSpPr>
          <p:spPr>
            <a:xfrm>
              <a:off x="6803575" y="5444900"/>
              <a:ext cx="293350" cy="83600"/>
            </a:xfrm>
            <a:custGeom>
              <a:avLst/>
              <a:gdLst/>
              <a:ahLst/>
              <a:cxnLst/>
              <a:rect l="l" t="t" r="r" b="b"/>
              <a:pathLst>
                <a:path w="11734" h="3344" fill="none" extrusionOk="0">
                  <a:moveTo>
                    <a:pt x="1" y="3344"/>
                  </a:moveTo>
                  <a:lnTo>
                    <a:pt x="11734" y="0"/>
                  </a:ln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519;p51">
              <a:extLst>
                <a:ext uri="{FF2B5EF4-FFF2-40B4-BE49-F238E27FC236}">
                  <a16:creationId xmlns:a16="http://schemas.microsoft.com/office/drawing/2014/main" id="{E2998DD1-BBE3-3F8F-1C9B-F57AE0295555}"/>
                </a:ext>
              </a:extLst>
            </p:cNvPr>
            <p:cNvSpPr/>
            <p:nvPr/>
          </p:nvSpPr>
          <p:spPr>
            <a:xfrm>
              <a:off x="6808900" y="5506450"/>
              <a:ext cx="307775" cy="88925"/>
            </a:xfrm>
            <a:custGeom>
              <a:avLst/>
              <a:gdLst/>
              <a:ahLst/>
              <a:cxnLst/>
              <a:rect l="l" t="t" r="r" b="b"/>
              <a:pathLst>
                <a:path w="12311" h="3557" fill="none" extrusionOk="0">
                  <a:moveTo>
                    <a:pt x="1" y="3557"/>
                  </a:moveTo>
                  <a:lnTo>
                    <a:pt x="12311" y="0"/>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520;p51">
              <a:extLst>
                <a:ext uri="{FF2B5EF4-FFF2-40B4-BE49-F238E27FC236}">
                  <a16:creationId xmlns:a16="http://schemas.microsoft.com/office/drawing/2014/main" id="{C1E7E412-1D1B-00A4-4B80-6D78A7454E98}"/>
                </a:ext>
              </a:extLst>
            </p:cNvPr>
            <p:cNvSpPr/>
            <p:nvPr/>
          </p:nvSpPr>
          <p:spPr>
            <a:xfrm>
              <a:off x="7994325" y="4498825"/>
              <a:ext cx="667225" cy="362500"/>
            </a:xfrm>
            <a:custGeom>
              <a:avLst/>
              <a:gdLst/>
              <a:ahLst/>
              <a:cxnLst/>
              <a:rect l="l" t="t" r="r" b="b"/>
              <a:pathLst>
                <a:path w="26689" h="14500" fill="none" extrusionOk="0">
                  <a:moveTo>
                    <a:pt x="25138" y="1"/>
                  </a:moveTo>
                  <a:lnTo>
                    <a:pt x="366" y="5016"/>
                  </a:lnTo>
                  <a:lnTo>
                    <a:pt x="1" y="14500"/>
                  </a:lnTo>
                  <a:lnTo>
                    <a:pt x="26688" y="10518"/>
                  </a:lnTo>
                  <a:close/>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521;p51">
              <a:extLst>
                <a:ext uri="{FF2B5EF4-FFF2-40B4-BE49-F238E27FC236}">
                  <a16:creationId xmlns:a16="http://schemas.microsoft.com/office/drawing/2014/main" id="{6538F89D-68BA-F868-5C56-89C125810B34}"/>
                </a:ext>
              </a:extLst>
            </p:cNvPr>
            <p:cNvSpPr/>
            <p:nvPr/>
          </p:nvSpPr>
          <p:spPr>
            <a:xfrm>
              <a:off x="8126550" y="4609025"/>
              <a:ext cx="453700" cy="89675"/>
            </a:xfrm>
            <a:custGeom>
              <a:avLst/>
              <a:gdLst/>
              <a:ahLst/>
              <a:cxnLst/>
              <a:rect l="l" t="t" r="r" b="b"/>
              <a:pathLst>
                <a:path w="18148" h="3587" fill="none" extrusionOk="0">
                  <a:moveTo>
                    <a:pt x="1" y="3587"/>
                  </a:moveTo>
                  <a:lnTo>
                    <a:pt x="18147" y="0"/>
                  </a:ln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522;p51">
              <a:extLst>
                <a:ext uri="{FF2B5EF4-FFF2-40B4-BE49-F238E27FC236}">
                  <a16:creationId xmlns:a16="http://schemas.microsoft.com/office/drawing/2014/main" id="{D606AE61-E279-9599-E6A1-B96BD5FB9861}"/>
                </a:ext>
              </a:extLst>
            </p:cNvPr>
            <p:cNvSpPr/>
            <p:nvPr/>
          </p:nvSpPr>
          <p:spPr>
            <a:xfrm>
              <a:off x="8185825" y="4677400"/>
              <a:ext cx="394425" cy="67675"/>
            </a:xfrm>
            <a:custGeom>
              <a:avLst/>
              <a:gdLst/>
              <a:ahLst/>
              <a:cxnLst/>
              <a:rect l="l" t="t" r="r" b="b"/>
              <a:pathLst>
                <a:path w="15777" h="2707" fill="none" extrusionOk="0">
                  <a:moveTo>
                    <a:pt x="1" y="2706"/>
                  </a:moveTo>
                  <a:lnTo>
                    <a:pt x="15776" y="1"/>
                  </a:ln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523;p51">
              <a:extLst>
                <a:ext uri="{FF2B5EF4-FFF2-40B4-BE49-F238E27FC236}">
                  <a16:creationId xmlns:a16="http://schemas.microsoft.com/office/drawing/2014/main" id="{A48E27C7-F5FC-65E9-79EF-E4022F4278DA}"/>
                </a:ext>
              </a:extLst>
            </p:cNvPr>
            <p:cNvSpPr/>
            <p:nvPr/>
          </p:nvSpPr>
          <p:spPr>
            <a:xfrm>
              <a:off x="7238250" y="4609025"/>
              <a:ext cx="550950" cy="318150"/>
            </a:xfrm>
            <a:custGeom>
              <a:avLst/>
              <a:gdLst/>
              <a:ahLst/>
              <a:cxnLst/>
              <a:rect l="l" t="t" r="r" b="b"/>
              <a:pathLst>
                <a:path w="22038" h="12726" extrusionOk="0">
                  <a:moveTo>
                    <a:pt x="21794" y="0"/>
                  </a:moveTo>
                  <a:cubicBezTo>
                    <a:pt x="18018" y="4699"/>
                    <a:pt x="13729" y="6097"/>
                    <a:pt x="9961" y="6097"/>
                  </a:cubicBezTo>
                  <a:cubicBezTo>
                    <a:pt x="4417" y="6097"/>
                    <a:pt x="1" y="3071"/>
                    <a:pt x="0" y="3070"/>
                  </a:cubicBezTo>
                  <a:lnTo>
                    <a:pt x="0" y="3070"/>
                  </a:lnTo>
                  <a:lnTo>
                    <a:pt x="183" y="9545"/>
                  </a:lnTo>
                  <a:cubicBezTo>
                    <a:pt x="4064" y="11887"/>
                    <a:pt x="7504" y="12725"/>
                    <a:pt x="10442" y="12725"/>
                  </a:cubicBezTo>
                  <a:cubicBezTo>
                    <a:pt x="17834" y="12725"/>
                    <a:pt x="22037" y="7417"/>
                    <a:pt x="22037" y="7417"/>
                  </a:cubicBezTo>
                  <a:lnTo>
                    <a:pt x="21794" y="0"/>
                  </a:ln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524;p51">
              <a:extLst>
                <a:ext uri="{FF2B5EF4-FFF2-40B4-BE49-F238E27FC236}">
                  <a16:creationId xmlns:a16="http://schemas.microsoft.com/office/drawing/2014/main" id="{45A0F087-BF50-1582-BCE1-F00961F889D9}"/>
                </a:ext>
              </a:extLst>
            </p:cNvPr>
            <p:cNvSpPr/>
            <p:nvPr/>
          </p:nvSpPr>
          <p:spPr>
            <a:xfrm>
              <a:off x="7270925" y="5292925"/>
              <a:ext cx="515225" cy="271900"/>
            </a:xfrm>
            <a:custGeom>
              <a:avLst/>
              <a:gdLst/>
              <a:ahLst/>
              <a:cxnLst/>
              <a:rect l="l" t="t" r="r" b="b"/>
              <a:pathLst>
                <a:path w="20609" h="10876" extrusionOk="0">
                  <a:moveTo>
                    <a:pt x="20609" y="0"/>
                  </a:moveTo>
                  <a:lnTo>
                    <a:pt x="20609" y="0"/>
                  </a:lnTo>
                  <a:cubicBezTo>
                    <a:pt x="17170" y="4096"/>
                    <a:pt x="13533" y="5406"/>
                    <a:pt x="10289" y="5406"/>
                  </a:cubicBezTo>
                  <a:cubicBezTo>
                    <a:pt x="4528" y="5406"/>
                    <a:pt x="1" y="1277"/>
                    <a:pt x="0" y="1277"/>
                  </a:cubicBezTo>
                  <a:lnTo>
                    <a:pt x="0" y="1277"/>
                  </a:lnTo>
                  <a:lnTo>
                    <a:pt x="183" y="6079"/>
                  </a:lnTo>
                  <a:cubicBezTo>
                    <a:pt x="3665" y="9659"/>
                    <a:pt x="7001" y="10876"/>
                    <a:pt x="9927" y="10876"/>
                  </a:cubicBezTo>
                  <a:cubicBezTo>
                    <a:pt x="16146" y="10876"/>
                    <a:pt x="20517" y="5380"/>
                    <a:pt x="20517" y="5380"/>
                  </a:cubicBezTo>
                  <a:lnTo>
                    <a:pt x="20609" y="0"/>
                  </a:ln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525;p51">
              <a:extLst>
                <a:ext uri="{FF2B5EF4-FFF2-40B4-BE49-F238E27FC236}">
                  <a16:creationId xmlns:a16="http://schemas.microsoft.com/office/drawing/2014/main" id="{DDDE3819-17A2-F42C-D5A9-221E5CE806BE}"/>
                </a:ext>
              </a:extLst>
            </p:cNvPr>
            <p:cNvSpPr/>
            <p:nvPr/>
          </p:nvSpPr>
          <p:spPr>
            <a:xfrm>
              <a:off x="5853725" y="4085450"/>
              <a:ext cx="2829100" cy="778150"/>
            </a:xfrm>
            <a:custGeom>
              <a:avLst/>
              <a:gdLst/>
              <a:ahLst/>
              <a:cxnLst/>
              <a:rect l="l" t="t" r="r" b="b"/>
              <a:pathLst>
                <a:path w="113164" h="31126" fill="none" extrusionOk="0">
                  <a:moveTo>
                    <a:pt x="821" y="27296"/>
                  </a:moveTo>
                  <a:cubicBezTo>
                    <a:pt x="0" y="28968"/>
                    <a:pt x="1125" y="31126"/>
                    <a:pt x="3952" y="30366"/>
                  </a:cubicBezTo>
                  <a:cubicBezTo>
                    <a:pt x="6778" y="29606"/>
                    <a:pt x="54561" y="15715"/>
                    <a:pt x="54561" y="15715"/>
                  </a:cubicBezTo>
                  <a:cubicBezTo>
                    <a:pt x="61673" y="23041"/>
                    <a:pt x="74956" y="20244"/>
                    <a:pt x="77631" y="9302"/>
                  </a:cubicBezTo>
                  <a:lnTo>
                    <a:pt x="113163" y="1"/>
                  </a:ln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526;p51">
              <a:extLst>
                <a:ext uri="{FF2B5EF4-FFF2-40B4-BE49-F238E27FC236}">
                  <a16:creationId xmlns:a16="http://schemas.microsoft.com/office/drawing/2014/main" id="{39403A96-7369-BA63-6F49-6EBD47EF4D22}"/>
                </a:ext>
              </a:extLst>
            </p:cNvPr>
            <p:cNvSpPr/>
            <p:nvPr/>
          </p:nvSpPr>
          <p:spPr>
            <a:xfrm>
              <a:off x="7217725" y="4478325"/>
              <a:ext cx="72975" cy="1167975"/>
            </a:xfrm>
            <a:custGeom>
              <a:avLst/>
              <a:gdLst/>
              <a:ahLst/>
              <a:cxnLst/>
              <a:rect l="l" t="t" r="r" b="b"/>
              <a:pathLst>
                <a:path w="2919" h="46719" fill="none" extrusionOk="0">
                  <a:moveTo>
                    <a:pt x="1" y="0"/>
                  </a:moveTo>
                  <a:lnTo>
                    <a:pt x="2919" y="46718"/>
                  </a:ln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527;p51">
              <a:extLst>
                <a:ext uri="{FF2B5EF4-FFF2-40B4-BE49-F238E27FC236}">
                  <a16:creationId xmlns:a16="http://schemas.microsoft.com/office/drawing/2014/main" id="{09B03AFE-9683-2C5D-12D0-ECFCDFDC45CC}"/>
                </a:ext>
              </a:extLst>
            </p:cNvPr>
            <p:cNvSpPr/>
            <p:nvPr/>
          </p:nvSpPr>
          <p:spPr>
            <a:xfrm>
              <a:off x="7783850" y="4317975"/>
              <a:ext cx="10650" cy="1259175"/>
            </a:xfrm>
            <a:custGeom>
              <a:avLst/>
              <a:gdLst/>
              <a:ahLst/>
              <a:cxnLst/>
              <a:rect l="l" t="t" r="r" b="b"/>
              <a:pathLst>
                <a:path w="426" h="50367" fill="none" extrusionOk="0">
                  <a:moveTo>
                    <a:pt x="0" y="50366"/>
                  </a:moveTo>
                  <a:lnTo>
                    <a:pt x="426" y="1"/>
                  </a:ln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528;p51">
              <a:extLst>
                <a:ext uri="{FF2B5EF4-FFF2-40B4-BE49-F238E27FC236}">
                  <a16:creationId xmlns:a16="http://schemas.microsoft.com/office/drawing/2014/main" id="{62E8F2B8-A15E-8803-723C-75E67AE289E7}"/>
                </a:ext>
              </a:extLst>
            </p:cNvPr>
            <p:cNvSpPr/>
            <p:nvPr/>
          </p:nvSpPr>
          <p:spPr>
            <a:xfrm>
              <a:off x="5938825" y="4478325"/>
              <a:ext cx="967375" cy="266750"/>
            </a:xfrm>
            <a:custGeom>
              <a:avLst/>
              <a:gdLst/>
              <a:ahLst/>
              <a:cxnLst/>
              <a:rect l="l" t="t" r="r" b="b"/>
              <a:pathLst>
                <a:path w="38695" h="10670" fill="none" extrusionOk="0">
                  <a:moveTo>
                    <a:pt x="1" y="10669"/>
                  </a:moveTo>
                  <a:lnTo>
                    <a:pt x="38694" y="0"/>
                  </a:ln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529;p51">
              <a:extLst>
                <a:ext uri="{FF2B5EF4-FFF2-40B4-BE49-F238E27FC236}">
                  <a16:creationId xmlns:a16="http://schemas.microsoft.com/office/drawing/2014/main" id="{5A8CA636-7EDD-8FE6-9FEE-6DBCD029F41F}"/>
                </a:ext>
              </a:extLst>
            </p:cNvPr>
            <p:cNvSpPr/>
            <p:nvPr/>
          </p:nvSpPr>
          <p:spPr>
            <a:xfrm>
              <a:off x="7760300" y="4039875"/>
              <a:ext cx="845775" cy="211250"/>
            </a:xfrm>
            <a:custGeom>
              <a:avLst/>
              <a:gdLst/>
              <a:ahLst/>
              <a:cxnLst/>
              <a:rect l="l" t="t" r="r" b="b"/>
              <a:pathLst>
                <a:path w="33831" h="8450" fill="none" extrusionOk="0">
                  <a:moveTo>
                    <a:pt x="0" y="8450"/>
                  </a:moveTo>
                  <a:lnTo>
                    <a:pt x="33830" y="0"/>
                  </a:lnTo>
                </a:path>
              </a:pathLst>
            </a:custGeom>
            <a:noFill/>
            <a:ln w="144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530;p51">
              <a:extLst>
                <a:ext uri="{FF2B5EF4-FFF2-40B4-BE49-F238E27FC236}">
                  <a16:creationId xmlns:a16="http://schemas.microsoft.com/office/drawing/2014/main" id="{96BE63F0-E369-3C84-2C28-2358F88C6DA7}"/>
                </a:ext>
              </a:extLst>
            </p:cNvPr>
            <p:cNvSpPr/>
            <p:nvPr/>
          </p:nvSpPr>
          <p:spPr>
            <a:xfrm>
              <a:off x="6792175" y="2864325"/>
              <a:ext cx="251550" cy="283450"/>
            </a:xfrm>
            <a:custGeom>
              <a:avLst/>
              <a:gdLst/>
              <a:ahLst/>
              <a:cxnLst/>
              <a:rect l="l" t="t" r="r" b="b"/>
              <a:pathLst>
                <a:path w="10062" h="11338" fill="none" extrusionOk="0">
                  <a:moveTo>
                    <a:pt x="1" y="11338"/>
                  </a:moveTo>
                  <a:cubicBezTo>
                    <a:pt x="2919" y="7204"/>
                    <a:pt x="6293" y="3374"/>
                    <a:pt x="10062" y="0"/>
                  </a:cubicBezTo>
                </a:path>
              </a:pathLst>
            </a:custGeom>
            <a:noFill/>
            <a:ln w="14450" cap="rnd" cmpd="sng">
              <a:solidFill>
                <a:srgbClr val="FF8C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531;p51">
              <a:extLst>
                <a:ext uri="{FF2B5EF4-FFF2-40B4-BE49-F238E27FC236}">
                  <a16:creationId xmlns:a16="http://schemas.microsoft.com/office/drawing/2014/main" id="{DEDEC771-80DD-FA83-9551-EF9903305A5F}"/>
                </a:ext>
              </a:extLst>
            </p:cNvPr>
            <p:cNvSpPr/>
            <p:nvPr/>
          </p:nvSpPr>
          <p:spPr>
            <a:xfrm>
              <a:off x="6818775" y="2797250"/>
              <a:ext cx="832875" cy="520750"/>
            </a:xfrm>
            <a:custGeom>
              <a:avLst/>
              <a:gdLst/>
              <a:ahLst/>
              <a:cxnLst/>
              <a:rect l="l" t="t" r="r" b="b"/>
              <a:pathLst>
                <a:path w="33315" h="20830" extrusionOk="0">
                  <a:moveTo>
                    <a:pt x="15769" y="0"/>
                  </a:moveTo>
                  <a:cubicBezTo>
                    <a:pt x="12775" y="0"/>
                    <a:pt x="9694" y="881"/>
                    <a:pt x="7873" y="3139"/>
                  </a:cubicBezTo>
                  <a:cubicBezTo>
                    <a:pt x="4925" y="6756"/>
                    <a:pt x="2280" y="10647"/>
                    <a:pt x="1" y="14720"/>
                  </a:cubicBezTo>
                  <a:cubicBezTo>
                    <a:pt x="2706" y="15905"/>
                    <a:pt x="5502" y="16969"/>
                    <a:pt x="8208" y="18185"/>
                  </a:cubicBezTo>
                  <a:lnTo>
                    <a:pt x="18998" y="20829"/>
                  </a:lnTo>
                  <a:cubicBezTo>
                    <a:pt x="22129" y="19522"/>
                    <a:pt x="25351" y="18215"/>
                    <a:pt x="28542" y="16878"/>
                  </a:cubicBezTo>
                  <a:cubicBezTo>
                    <a:pt x="28360" y="15601"/>
                    <a:pt x="28208" y="14294"/>
                    <a:pt x="27965" y="13018"/>
                  </a:cubicBezTo>
                  <a:lnTo>
                    <a:pt x="27965" y="13018"/>
                  </a:lnTo>
                  <a:cubicBezTo>
                    <a:pt x="28634" y="14112"/>
                    <a:pt x="29302" y="15206"/>
                    <a:pt x="30001" y="16300"/>
                  </a:cubicBezTo>
                  <a:cubicBezTo>
                    <a:pt x="31096" y="15844"/>
                    <a:pt x="32220" y="15388"/>
                    <a:pt x="33314" y="14902"/>
                  </a:cubicBezTo>
                  <a:cubicBezTo>
                    <a:pt x="31217" y="11863"/>
                    <a:pt x="29089" y="8884"/>
                    <a:pt x="27023" y="5814"/>
                  </a:cubicBezTo>
                  <a:cubicBezTo>
                    <a:pt x="24956" y="2774"/>
                    <a:pt x="21612" y="677"/>
                    <a:pt x="17995" y="160"/>
                  </a:cubicBezTo>
                  <a:cubicBezTo>
                    <a:pt x="17273" y="56"/>
                    <a:pt x="16524" y="0"/>
                    <a:pt x="15769" y="0"/>
                  </a:cubicBez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532;p51">
              <a:extLst>
                <a:ext uri="{FF2B5EF4-FFF2-40B4-BE49-F238E27FC236}">
                  <a16:creationId xmlns:a16="http://schemas.microsoft.com/office/drawing/2014/main" id="{62C7F2EC-F942-059F-00E2-F4C5A91D863C}"/>
                </a:ext>
              </a:extLst>
            </p:cNvPr>
            <p:cNvSpPr/>
            <p:nvPr/>
          </p:nvSpPr>
          <p:spPr>
            <a:xfrm>
              <a:off x="6930475" y="2909300"/>
              <a:ext cx="497775" cy="668325"/>
            </a:xfrm>
            <a:custGeom>
              <a:avLst/>
              <a:gdLst/>
              <a:ahLst/>
              <a:cxnLst/>
              <a:rect l="l" t="t" r="r" b="b"/>
              <a:pathLst>
                <a:path w="19911" h="26733" extrusionOk="0">
                  <a:moveTo>
                    <a:pt x="6382" y="1"/>
                  </a:moveTo>
                  <a:cubicBezTo>
                    <a:pt x="5726" y="1"/>
                    <a:pt x="5049" y="104"/>
                    <a:pt x="4500" y="359"/>
                  </a:cubicBezTo>
                  <a:cubicBezTo>
                    <a:pt x="3648" y="724"/>
                    <a:pt x="2919" y="1393"/>
                    <a:pt x="2463" y="2213"/>
                  </a:cubicBezTo>
                  <a:cubicBezTo>
                    <a:pt x="1247" y="4371"/>
                    <a:pt x="153" y="6590"/>
                    <a:pt x="62" y="9083"/>
                  </a:cubicBezTo>
                  <a:cubicBezTo>
                    <a:pt x="1" y="10724"/>
                    <a:pt x="123" y="12457"/>
                    <a:pt x="1095" y="13794"/>
                  </a:cubicBezTo>
                  <a:cubicBezTo>
                    <a:pt x="2068" y="15131"/>
                    <a:pt x="3618" y="16013"/>
                    <a:pt x="5259" y="16195"/>
                  </a:cubicBezTo>
                  <a:cubicBezTo>
                    <a:pt x="5442" y="17381"/>
                    <a:pt x="5563" y="18566"/>
                    <a:pt x="5776" y="19752"/>
                  </a:cubicBezTo>
                  <a:cubicBezTo>
                    <a:pt x="5047" y="20055"/>
                    <a:pt x="4348" y="20359"/>
                    <a:pt x="3618" y="20663"/>
                  </a:cubicBezTo>
                  <a:cubicBezTo>
                    <a:pt x="3770" y="22396"/>
                    <a:pt x="4743" y="23946"/>
                    <a:pt x="6141" y="25010"/>
                  </a:cubicBezTo>
                  <a:cubicBezTo>
                    <a:pt x="7614" y="26134"/>
                    <a:pt x="9479" y="26732"/>
                    <a:pt x="11341" y="26732"/>
                  </a:cubicBezTo>
                  <a:cubicBezTo>
                    <a:pt x="12552" y="26732"/>
                    <a:pt x="13763" y="26479"/>
                    <a:pt x="14864" y="25952"/>
                  </a:cubicBezTo>
                  <a:cubicBezTo>
                    <a:pt x="17630" y="24615"/>
                    <a:pt x="19363" y="21454"/>
                    <a:pt x="19181" y="18384"/>
                  </a:cubicBezTo>
                  <a:lnTo>
                    <a:pt x="19181" y="18384"/>
                  </a:lnTo>
                  <a:cubicBezTo>
                    <a:pt x="18390" y="18445"/>
                    <a:pt x="17661" y="18414"/>
                    <a:pt x="16871" y="18475"/>
                  </a:cubicBezTo>
                  <a:cubicBezTo>
                    <a:pt x="16567" y="17046"/>
                    <a:pt x="16323" y="15800"/>
                    <a:pt x="16020" y="14372"/>
                  </a:cubicBezTo>
                  <a:lnTo>
                    <a:pt x="16020" y="14372"/>
                  </a:lnTo>
                  <a:cubicBezTo>
                    <a:pt x="16147" y="14387"/>
                    <a:pt x="16275" y="14395"/>
                    <a:pt x="16402" y="14395"/>
                  </a:cubicBezTo>
                  <a:cubicBezTo>
                    <a:pt x="17521" y="14395"/>
                    <a:pt x="18614" y="13810"/>
                    <a:pt x="19241" y="12882"/>
                  </a:cubicBezTo>
                  <a:cubicBezTo>
                    <a:pt x="19910" y="11849"/>
                    <a:pt x="19910" y="10390"/>
                    <a:pt x="19272" y="9326"/>
                  </a:cubicBezTo>
                  <a:cubicBezTo>
                    <a:pt x="18684" y="8374"/>
                    <a:pt x="17528" y="7731"/>
                    <a:pt x="16399" y="7731"/>
                  </a:cubicBezTo>
                  <a:cubicBezTo>
                    <a:pt x="16302" y="7731"/>
                    <a:pt x="16206" y="7736"/>
                    <a:pt x="16111" y="7745"/>
                  </a:cubicBezTo>
                  <a:cubicBezTo>
                    <a:pt x="15898" y="8049"/>
                    <a:pt x="15807" y="8353"/>
                    <a:pt x="15624" y="8627"/>
                  </a:cubicBezTo>
                  <a:cubicBezTo>
                    <a:pt x="15381" y="8536"/>
                    <a:pt x="15138" y="8384"/>
                    <a:pt x="14895" y="8292"/>
                  </a:cubicBezTo>
                  <a:cubicBezTo>
                    <a:pt x="14864" y="7260"/>
                    <a:pt x="14834" y="6257"/>
                    <a:pt x="14804" y="5225"/>
                  </a:cubicBezTo>
                  <a:lnTo>
                    <a:pt x="14804" y="5225"/>
                  </a:lnTo>
                  <a:cubicBezTo>
                    <a:pt x="14804" y="5228"/>
                    <a:pt x="14805" y="5229"/>
                    <a:pt x="14806" y="5229"/>
                  </a:cubicBezTo>
                  <a:cubicBezTo>
                    <a:pt x="14807" y="5229"/>
                    <a:pt x="14810" y="5225"/>
                    <a:pt x="14813" y="5220"/>
                  </a:cubicBezTo>
                  <a:lnTo>
                    <a:pt x="14813" y="5220"/>
                  </a:lnTo>
                  <a:cubicBezTo>
                    <a:pt x="14820" y="5221"/>
                    <a:pt x="14827" y="5221"/>
                    <a:pt x="14834" y="5222"/>
                  </a:cubicBezTo>
                  <a:cubicBezTo>
                    <a:pt x="14834" y="5207"/>
                    <a:pt x="14832" y="5201"/>
                    <a:pt x="14829" y="5201"/>
                  </a:cubicBezTo>
                  <a:cubicBezTo>
                    <a:pt x="14825" y="5201"/>
                    <a:pt x="14819" y="5211"/>
                    <a:pt x="14813" y="5220"/>
                  </a:cubicBezTo>
                  <a:lnTo>
                    <a:pt x="14813" y="5220"/>
                  </a:lnTo>
                  <a:cubicBezTo>
                    <a:pt x="11721" y="4788"/>
                    <a:pt x="8904" y="2845"/>
                    <a:pt x="7418" y="86"/>
                  </a:cubicBezTo>
                  <a:cubicBezTo>
                    <a:pt x="7095" y="32"/>
                    <a:pt x="6741" y="1"/>
                    <a:pt x="6382"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1533;p51">
              <a:extLst>
                <a:ext uri="{FF2B5EF4-FFF2-40B4-BE49-F238E27FC236}">
                  <a16:creationId xmlns:a16="http://schemas.microsoft.com/office/drawing/2014/main" id="{1311D4AE-00E6-6AA8-F73E-021400E02E6C}"/>
                </a:ext>
              </a:extLst>
            </p:cNvPr>
            <p:cNvSpPr/>
            <p:nvPr/>
          </p:nvSpPr>
          <p:spPr>
            <a:xfrm>
              <a:off x="6909975" y="3002625"/>
              <a:ext cx="132250" cy="132225"/>
            </a:xfrm>
            <a:custGeom>
              <a:avLst/>
              <a:gdLst/>
              <a:ahLst/>
              <a:cxnLst/>
              <a:rect l="l" t="t" r="r" b="b"/>
              <a:pathLst>
                <a:path w="5290" h="5289" fill="none" extrusionOk="0">
                  <a:moveTo>
                    <a:pt x="5289" y="2644"/>
                  </a:moveTo>
                  <a:cubicBezTo>
                    <a:pt x="5289" y="4103"/>
                    <a:pt x="4104" y="5289"/>
                    <a:pt x="2645" y="5289"/>
                  </a:cubicBezTo>
                  <a:cubicBezTo>
                    <a:pt x="1186" y="5289"/>
                    <a:pt x="0" y="4103"/>
                    <a:pt x="0" y="2644"/>
                  </a:cubicBezTo>
                  <a:cubicBezTo>
                    <a:pt x="0" y="1185"/>
                    <a:pt x="1186" y="0"/>
                    <a:pt x="2645" y="0"/>
                  </a:cubicBezTo>
                  <a:cubicBezTo>
                    <a:pt x="4104" y="0"/>
                    <a:pt x="5289" y="1185"/>
                    <a:pt x="5289" y="2644"/>
                  </a:cubicBezTo>
                  <a:close/>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1534;p51">
              <a:extLst>
                <a:ext uri="{FF2B5EF4-FFF2-40B4-BE49-F238E27FC236}">
                  <a16:creationId xmlns:a16="http://schemas.microsoft.com/office/drawing/2014/main" id="{54CCB454-6F0C-FD10-60CC-16CD2CD18A3C}"/>
                </a:ext>
              </a:extLst>
            </p:cNvPr>
            <p:cNvSpPr/>
            <p:nvPr/>
          </p:nvSpPr>
          <p:spPr>
            <a:xfrm>
              <a:off x="7107550" y="3044400"/>
              <a:ext cx="132225" cy="132250"/>
            </a:xfrm>
            <a:custGeom>
              <a:avLst/>
              <a:gdLst/>
              <a:ahLst/>
              <a:cxnLst/>
              <a:rect l="l" t="t" r="r" b="b"/>
              <a:pathLst>
                <a:path w="5289" h="5290" fill="none" extrusionOk="0">
                  <a:moveTo>
                    <a:pt x="5289" y="2645"/>
                  </a:moveTo>
                  <a:cubicBezTo>
                    <a:pt x="5289" y="1186"/>
                    <a:pt x="4104" y="1"/>
                    <a:pt x="2645" y="1"/>
                  </a:cubicBezTo>
                  <a:cubicBezTo>
                    <a:pt x="1186" y="1"/>
                    <a:pt x="0" y="1186"/>
                    <a:pt x="0" y="2645"/>
                  </a:cubicBezTo>
                  <a:cubicBezTo>
                    <a:pt x="0" y="4104"/>
                    <a:pt x="1186" y="5290"/>
                    <a:pt x="2645" y="5290"/>
                  </a:cubicBezTo>
                  <a:cubicBezTo>
                    <a:pt x="4104" y="5290"/>
                    <a:pt x="5289" y="4104"/>
                    <a:pt x="5289" y="2645"/>
                  </a:cubicBezTo>
                  <a:close/>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1535;p51">
              <a:extLst>
                <a:ext uri="{FF2B5EF4-FFF2-40B4-BE49-F238E27FC236}">
                  <a16:creationId xmlns:a16="http://schemas.microsoft.com/office/drawing/2014/main" id="{93FFDA98-FBFB-B413-1FA8-D24E37E56305}"/>
                </a:ext>
              </a:extLst>
            </p:cNvPr>
            <p:cNvSpPr/>
            <p:nvPr/>
          </p:nvSpPr>
          <p:spPr>
            <a:xfrm>
              <a:off x="7044475" y="3048975"/>
              <a:ext cx="66900" cy="29650"/>
            </a:xfrm>
            <a:custGeom>
              <a:avLst/>
              <a:gdLst/>
              <a:ahLst/>
              <a:cxnLst/>
              <a:rect l="l" t="t" r="r" b="b"/>
              <a:pathLst>
                <a:path w="2676" h="1186" fill="none" extrusionOk="0">
                  <a:moveTo>
                    <a:pt x="0" y="426"/>
                  </a:moveTo>
                  <a:cubicBezTo>
                    <a:pt x="426" y="91"/>
                    <a:pt x="1034" y="0"/>
                    <a:pt x="1551" y="122"/>
                  </a:cubicBezTo>
                  <a:cubicBezTo>
                    <a:pt x="2067" y="274"/>
                    <a:pt x="2493" y="699"/>
                    <a:pt x="2675" y="1186"/>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1536;p51">
              <a:extLst>
                <a:ext uri="{FF2B5EF4-FFF2-40B4-BE49-F238E27FC236}">
                  <a16:creationId xmlns:a16="http://schemas.microsoft.com/office/drawing/2014/main" id="{64145242-6F57-3C72-66A2-F000A8133E4A}"/>
                </a:ext>
              </a:extLst>
            </p:cNvPr>
            <p:cNvSpPr/>
            <p:nvPr/>
          </p:nvSpPr>
          <p:spPr>
            <a:xfrm>
              <a:off x="7069550" y="3167500"/>
              <a:ext cx="40300" cy="23025"/>
            </a:xfrm>
            <a:custGeom>
              <a:avLst/>
              <a:gdLst/>
              <a:ahLst/>
              <a:cxnLst/>
              <a:rect l="l" t="t" r="r" b="b"/>
              <a:pathLst>
                <a:path w="1612" h="921" extrusionOk="0">
                  <a:moveTo>
                    <a:pt x="1520" y="1"/>
                  </a:moveTo>
                  <a:lnTo>
                    <a:pt x="0" y="274"/>
                  </a:lnTo>
                  <a:cubicBezTo>
                    <a:pt x="56" y="636"/>
                    <a:pt x="416" y="921"/>
                    <a:pt x="779" y="921"/>
                  </a:cubicBezTo>
                  <a:cubicBezTo>
                    <a:pt x="814" y="921"/>
                    <a:pt x="848" y="918"/>
                    <a:pt x="882" y="913"/>
                  </a:cubicBezTo>
                  <a:cubicBezTo>
                    <a:pt x="1307" y="822"/>
                    <a:pt x="1611" y="396"/>
                    <a:pt x="15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1537;p51">
              <a:extLst>
                <a:ext uri="{FF2B5EF4-FFF2-40B4-BE49-F238E27FC236}">
                  <a16:creationId xmlns:a16="http://schemas.microsoft.com/office/drawing/2014/main" id="{A2C2B894-C031-18FE-130A-077CDB74CC5C}"/>
                </a:ext>
              </a:extLst>
            </p:cNvPr>
            <p:cNvSpPr/>
            <p:nvPr/>
          </p:nvSpPr>
          <p:spPr>
            <a:xfrm>
              <a:off x="6963925" y="3051250"/>
              <a:ext cx="33450" cy="22825"/>
            </a:xfrm>
            <a:custGeom>
              <a:avLst/>
              <a:gdLst/>
              <a:ahLst/>
              <a:cxnLst/>
              <a:rect l="l" t="t" r="r" b="b"/>
              <a:pathLst>
                <a:path w="1338" h="913" fill="none" extrusionOk="0">
                  <a:moveTo>
                    <a:pt x="0" y="152"/>
                  </a:moveTo>
                  <a:cubicBezTo>
                    <a:pt x="274" y="0"/>
                    <a:pt x="608" y="31"/>
                    <a:pt x="882" y="183"/>
                  </a:cubicBezTo>
                  <a:cubicBezTo>
                    <a:pt x="1125" y="335"/>
                    <a:pt x="1307" y="608"/>
                    <a:pt x="1338" y="912"/>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1538;p51">
              <a:extLst>
                <a:ext uri="{FF2B5EF4-FFF2-40B4-BE49-F238E27FC236}">
                  <a16:creationId xmlns:a16="http://schemas.microsoft.com/office/drawing/2014/main" id="{252BCF9D-4F27-B18F-57B4-2121404EEB5D}"/>
                </a:ext>
              </a:extLst>
            </p:cNvPr>
            <p:cNvSpPr/>
            <p:nvPr/>
          </p:nvSpPr>
          <p:spPr>
            <a:xfrm>
              <a:off x="7140975" y="3094550"/>
              <a:ext cx="50175" cy="19025"/>
            </a:xfrm>
            <a:custGeom>
              <a:avLst/>
              <a:gdLst/>
              <a:ahLst/>
              <a:cxnLst/>
              <a:rect l="l" t="t" r="r" b="b"/>
              <a:pathLst>
                <a:path w="2007" h="761" fill="none" extrusionOk="0">
                  <a:moveTo>
                    <a:pt x="1" y="518"/>
                  </a:moveTo>
                  <a:cubicBezTo>
                    <a:pt x="244" y="183"/>
                    <a:pt x="669" y="1"/>
                    <a:pt x="1095" y="62"/>
                  </a:cubicBezTo>
                  <a:cubicBezTo>
                    <a:pt x="1490" y="123"/>
                    <a:pt x="1855" y="396"/>
                    <a:pt x="2007" y="761"/>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1539;p51">
              <a:extLst>
                <a:ext uri="{FF2B5EF4-FFF2-40B4-BE49-F238E27FC236}">
                  <a16:creationId xmlns:a16="http://schemas.microsoft.com/office/drawing/2014/main" id="{4E5BC1B9-EC57-3140-3BE7-4988770AFAA2}"/>
                </a:ext>
              </a:extLst>
            </p:cNvPr>
            <p:cNvSpPr/>
            <p:nvPr/>
          </p:nvSpPr>
          <p:spPr>
            <a:xfrm>
              <a:off x="7042200" y="3088475"/>
              <a:ext cx="25850" cy="45625"/>
            </a:xfrm>
            <a:custGeom>
              <a:avLst/>
              <a:gdLst/>
              <a:ahLst/>
              <a:cxnLst/>
              <a:rect l="l" t="t" r="r" b="b"/>
              <a:pathLst>
                <a:path w="1034" h="1825" fill="none" extrusionOk="0">
                  <a:moveTo>
                    <a:pt x="1034" y="1"/>
                  </a:moveTo>
                  <a:cubicBezTo>
                    <a:pt x="699" y="578"/>
                    <a:pt x="334" y="1186"/>
                    <a:pt x="0" y="1794"/>
                  </a:cubicBezTo>
                  <a:cubicBezTo>
                    <a:pt x="274" y="1794"/>
                    <a:pt x="517" y="1794"/>
                    <a:pt x="790" y="1824"/>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1540;p51">
              <a:extLst>
                <a:ext uri="{FF2B5EF4-FFF2-40B4-BE49-F238E27FC236}">
                  <a16:creationId xmlns:a16="http://schemas.microsoft.com/office/drawing/2014/main" id="{0FA7FF94-4074-5735-9552-4854346A76B6}"/>
                </a:ext>
              </a:extLst>
            </p:cNvPr>
            <p:cNvSpPr/>
            <p:nvPr/>
          </p:nvSpPr>
          <p:spPr>
            <a:xfrm>
              <a:off x="6999625" y="2957775"/>
              <a:ext cx="57025" cy="20550"/>
            </a:xfrm>
            <a:custGeom>
              <a:avLst/>
              <a:gdLst/>
              <a:ahLst/>
              <a:cxnLst/>
              <a:rect l="l" t="t" r="r" b="b"/>
              <a:pathLst>
                <a:path w="2281" h="822" fill="none" extrusionOk="0">
                  <a:moveTo>
                    <a:pt x="1" y="335"/>
                  </a:moveTo>
                  <a:cubicBezTo>
                    <a:pt x="335" y="92"/>
                    <a:pt x="822" y="1"/>
                    <a:pt x="1247" y="92"/>
                  </a:cubicBezTo>
                  <a:cubicBezTo>
                    <a:pt x="1673" y="183"/>
                    <a:pt x="2037" y="457"/>
                    <a:pt x="2281" y="821"/>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1541;p51">
              <a:extLst>
                <a:ext uri="{FF2B5EF4-FFF2-40B4-BE49-F238E27FC236}">
                  <a16:creationId xmlns:a16="http://schemas.microsoft.com/office/drawing/2014/main" id="{BE16DBC2-F4DD-567D-8A77-D48D429EAF07}"/>
                </a:ext>
              </a:extLst>
            </p:cNvPr>
            <p:cNvSpPr/>
            <p:nvPr/>
          </p:nvSpPr>
          <p:spPr>
            <a:xfrm>
              <a:off x="7160725" y="3004900"/>
              <a:ext cx="35750" cy="12175"/>
            </a:xfrm>
            <a:custGeom>
              <a:avLst/>
              <a:gdLst/>
              <a:ahLst/>
              <a:cxnLst/>
              <a:rect l="l" t="t" r="r" b="b"/>
              <a:pathLst>
                <a:path w="1430" h="487" fill="none" extrusionOk="0">
                  <a:moveTo>
                    <a:pt x="1" y="0"/>
                  </a:moveTo>
                  <a:cubicBezTo>
                    <a:pt x="487" y="152"/>
                    <a:pt x="974" y="304"/>
                    <a:pt x="1429" y="487"/>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1542;p51">
              <a:extLst>
                <a:ext uri="{FF2B5EF4-FFF2-40B4-BE49-F238E27FC236}">
                  <a16:creationId xmlns:a16="http://schemas.microsoft.com/office/drawing/2014/main" id="{CD4DB91E-2376-A01A-45DF-918C6A9FD6C3}"/>
                </a:ext>
              </a:extLst>
            </p:cNvPr>
            <p:cNvSpPr/>
            <p:nvPr/>
          </p:nvSpPr>
          <p:spPr>
            <a:xfrm>
              <a:off x="7110575" y="2902300"/>
              <a:ext cx="14475" cy="62350"/>
            </a:xfrm>
            <a:custGeom>
              <a:avLst/>
              <a:gdLst/>
              <a:ahLst/>
              <a:cxnLst/>
              <a:rect l="l" t="t" r="r" b="b"/>
              <a:pathLst>
                <a:path w="579" h="2494" fill="none" extrusionOk="0">
                  <a:moveTo>
                    <a:pt x="122" y="1"/>
                  </a:moveTo>
                  <a:cubicBezTo>
                    <a:pt x="1" y="852"/>
                    <a:pt x="153" y="1733"/>
                    <a:pt x="578" y="2493"/>
                  </a:cubicBezTo>
                </a:path>
              </a:pathLst>
            </a:custGeom>
            <a:noFill/>
            <a:ln w="14450" cap="rnd" cmpd="sng">
              <a:solidFill>
                <a:srgbClr val="FF8C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1543;p51">
              <a:extLst>
                <a:ext uri="{FF2B5EF4-FFF2-40B4-BE49-F238E27FC236}">
                  <a16:creationId xmlns:a16="http://schemas.microsoft.com/office/drawing/2014/main" id="{FA3746FC-B770-E556-3A8E-00A34F15A94A}"/>
                </a:ext>
              </a:extLst>
            </p:cNvPr>
            <p:cNvSpPr/>
            <p:nvPr/>
          </p:nvSpPr>
          <p:spPr>
            <a:xfrm>
              <a:off x="7335500" y="3163700"/>
              <a:ext cx="48675" cy="6125"/>
            </a:xfrm>
            <a:custGeom>
              <a:avLst/>
              <a:gdLst/>
              <a:ahLst/>
              <a:cxnLst/>
              <a:rect l="l" t="t" r="r" b="b"/>
              <a:pathLst>
                <a:path w="1947" h="245" fill="none" extrusionOk="0">
                  <a:moveTo>
                    <a:pt x="1" y="244"/>
                  </a:moveTo>
                  <a:cubicBezTo>
                    <a:pt x="639" y="183"/>
                    <a:pt x="1308" y="92"/>
                    <a:pt x="1946" y="1"/>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1544;p51">
              <a:extLst>
                <a:ext uri="{FF2B5EF4-FFF2-40B4-BE49-F238E27FC236}">
                  <a16:creationId xmlns:a16="http://schemas.microsoft.com/office/drawing/2014/main" id="{513871A0-9D71-8A0D-0C34-5A210D1E1037}"/>
                </a:ext>
              </a:extLst>
            </p:cNvPr>
            <p:cNvSpPr/>
            <p:nvPr/>
          </p:nvSpPr>
          <p:spPr>
            <a:xfrm>
              <a:off x="7316500" y="3267050"/>
              <a:ext cx="22825" cy="4600"/>
            </a:xfrm>
            <a:custGeom>
              <a:avLst/>
              <a:gdLst/>
              <a:ahLst/>
              <a:cxnLst/>
              <a:rect l="l" t="t" r="r" b="b"/>
              <a:pathLst>
                <a:path w="913" h="184" fill="none" extrusionOk="0">
                  <a:moveTo>
                    <a:pt x="1" y="1"/>
                  </a:moveTo>
                  <a:lnTo>
                    <a:pt x="913" y="183"/>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1545;p51">
              <a:extLst>
                <a:ext uri="{FF2B5EF4-FFF2-40B4-BE49-F238E27FC236}">
                  <a16:creationId xmlns:a16="http://schemas.microsoft.com/office/drawing/2014/main" id="{E6601F34-A82C-3F3C-0ECD-3FCB197547AF}"/>
                </a:ext>
              </a:extLst>
            </p:cNvPr>
            <p:cNvSpPr/>
            <p:nvPr/>
          </p:nvSpPr>
          <p:spPr>
            <a:xfrm>
              <a:off x="7052075" y="3317200"/>
              <a:ext cx="117050" cy="6875"/>
            </a:xfrm>
            <a:custGeom>
              <a:avLst/>
              <a:gdLst/>
              <a:ahLst/>
              <a:cxnLst/>
              <a:rect l="l" t="t" r="r" b="b"/>
              <a:pathLst>
                <a:path w="4682" h="275" fill="none" extrusionOk="0">
                  <a:moveTo>
                    <a:pt x="0" y="1"/>
                  </a:moveTo>
                  <a:cubicBezTo>
                    <a:pt x="1550" y="274"/>
                    <a:pt x="3161" y="274"/>
                    <a:pt x="4681" y="1"/>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1546;p51">
              <a:extLst>
                <a:ext uri="{FF2B5EF4-FFF2-40B4-BE49-F238E27FC236}">
                  <a16:creationId xmlns:a16="http://schemas.microsoft.com/office/drawing/2014/main" id="{10054C08-F3A8-17F6-34C1-743447743584}"/>
                </a:ext>
              </a:extLst>
            </p:cNvPr>
            <p:cNvSpPr/>
            <p:nvPr/>
          </p:nvSpPr>
          <p:spPr>
            <a:xfrm>
              <a:off x="5758725" y="4941100"/>
              <a:ext cx="543350" cy="595775"/>
            </a:xfrm>
            <a:custGeom>
              <a:avLst/>
              <a:gdLst/>
              <a:ahLst/>
              <a:cxnLst/>
              <a:rect l="l" t="t" r="r" b="b"/>
              <a:pathLst>
                <a:path w="21734" h="23831" extrusionOk="0">
                  <a:moveTo>
                    <a:pt x="1" y="0"/>
                  </a:moveTo>
                  <a:lnTo>
                    <a:pt x="7934" y="23830"/>
                  </a:lnTo>
                  <a:cubicBezTo>
                    <a:pt x="10791" y="20730"/>
                    <a:pt x="13831" y="18146"/>
                    <a:pt x="17448" y="15958"/>
                  </a:cubicBezTo>
                  <a:cubicBezTo>
                    <a:pt x="17389" y="15396"/>
                    <a:pt x="16898" y="14862"/>
                    <a:pt x="16311" y="14862"/>
                  </a:cubicBezTo>
                  <a:cubicBezTo>
                    <a:pt x="16295" y="14862"/>
                    <a:pt x="16279" y="14863"/>
                    <a:pt x="16262" y="14864"/>
                  </a:cubicBezTo>
                  <a:cubicBezTo>
                    <a:pt x="17995" y="14225"/>
                    <a:pt x="19849" y="13739"/>
                    <a:pt x="21582" y="13101"/>
                  </a:cubicBezTo>
                  <a:cubicBezTo>
                    <a:pt x="21273" y="12174"/>
                    <a:pt x="20445" y="11506"/>
                    <a:pt x="19505" y="11506"/>
                  </a:cubicBezTo>
                  <a:cubicBezTo>
                    <a:pt x="19428" y="11506"/>
                    <a:pt x="19350" y="11511"/>
                    <a:pt x="19272" y="11520"/>
                  </a:cubicBezTo>
                  <a:cubicBezTo>
                    <a:pt x="15290" y="12006"/>
                    <a:pt x="11399" y="12341"/>
                    <a:pt x="7417" y="12827"/>
                  </a:cubicBezTo>
                  <a:cubicBezTo>
                    <a:pt x="12098" y="11733"/>
                    <a:pt x="16962" y="10669"/>
                    <a:pt x="21643" y="9605"/>
                  </a:cubicBezTo>
                  <a:cubicBezTo>
                    <a:pt x="21734" y="9028"/>
                    <a:pt x="21430" y="8450"/>
                    <a:pt x="20974" y="8085"/>
                  </a:cubicBezTo>
                  <a:cubicBezTo>
                    <a:pt x="20518" y="7721"/>
                    <a:pt x="20123" y="7417"/>
                    <a:pt x="19576" y="7234"/>
                  </a:cubicBezTo>
                  <a:cubicBezTo>
                    <a:pt x="19667" y="6566"/>
                    <a:pt x="19454" y="5867"/>
                    <a:pt x="18998" y="5380"/>
                  </a:cubicBezTo>
                  <a:cubicBezTo>
                    <a:pt x="18512" y="4894"/>
                    <a:pt x="17843" y="4863"/>
                    <a:pt x="17205" y="4711"/>
                  </a:cubicBezTo>
                  <a:cubicBezTo>
                    <a:pt x="11460" y="3131"/>
                    <a:pt x="5746" y="1550"/>
                    <a:pt x="1"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1547;p51">
              <a:extLst>
                <a:ext uri="{FF2B5EF4-FFF2-40B4-BE49-F238E27FC236}">
                  <a16:creationId xmlns:a16="http://schemas.microsoft.com/office/drawing/2014/main" id="{7555F74A-1360-16DF-D049-FBB857D15E2F}"/>
                </a:ext>
              </a:extLst>
            </p:cNvPr>
            <p:cNvSpPr/>
            <p:nvPr/>
          </p:nvSpPr>
          <p:spPr>
            <a:xfrm>
              <a:off x="5751900" y="4940325"/>
              <a:ext cx="120075" cy="33475"/>
            </a:xfrm>
            <a:custGeom>
              <a:avLst/>
              <a:gdLst/>
              <a:ahLst/>
              <a:cxnLst/>
              <a:rect l="l" t="t" r="r" b="b"/>
              <a:pathLst>
                <a:path w="4803" h="1339" fill="none" extrusionOk="0">
                  <a:moveTo>
                    <a:pt x="0" y="1"/>
                  </a:moveTo>
                  <a:cubicBezTo>
                    <a:pt x="1611" y="426"/>
                    <a:pt x="3222" y="882"/>
                    <a:pt x="4803" y="1338"/>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1548;p51">
              <a:extLst>
                <a:ext uri="{FF2B5EF4-FFF2-40B4-BE49-F238E27FC236}">
                  <a16:creationId xmlns:a16="http://schemas.microsoft.com/office/drawing/2014/main" id="{28051EE1-CD1D-8ACA-1B5C-55B17CA6A2E2}"/>
                </a:ext>
              </a:extLst>
            </p:cNvPr>
            <p:cNvSpPr/>
            <p:nvPr/>
          </p:nvSpPr>
          <p:spPr>
            <a:xfrm>
              <a:off x="5754925" y="5116625"/>
              <a:ext cx="491675" cy="11425"/>
            </a:xfrm>
            <a:custGeom>
              <a:avLst/>
              <a:gdLst/>
              <a:ahLst/>
              <a:cxnLst/>
              <a:rect l="l" t="t" r="r" b="b"/>
              <a:pathLst>
                <a:path w="19667" h="457" fill="none" extrusionOk="0">
                  <a:moveTo>
                    <a:pt x="1" y="1"/>
                  </a:moveTo>
                  <a:cubicBezTo>
                    <a:pt x="6566" y="153"/>
                    <a:pt x="13101" y="305"/>
                    <a:pt x="19667" y="456"/>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1549;p51">
              <a:extLst>
                <a:ext uri="{FF2B5EF4-FFF2-40B4-BE49-F238E27FC236}">
                  <a16:creationId xmlns:a16="http://schemas.microsoft.com/office/drawing/2014/main" id="{5E76C786-7BB7-8455-0FF2-A84DB4CD5474}"/>
                </a:ext>
              </a:extLst>
            </p:cNvPr>
            <p:cNvSpPr/>
            <p:nvPr/>
          </p:nvSpPr>
          <p:spPr>
            <a:xfrm>
              <a:off x="5783800" y="5259475"/>
              <a:ext cx="191525" cy="33475"/>
            </a:xfrm>
            <a:custGeom>
              <a:avLst/>
              <a:gdLst/>
              <a:ahLst/>
              <a:cxnLst/>
              <a:rect l="l" t="t" r="r" b="b"/>
              <a:pathLst>
                <a:path w="7661" h="1339" fill="none" extrusionOk="0">
                  <a:moveTo>
                    <a:pt x="1" y="1338"/>
                  </a:moveTo>
                  <a:cubicBezTo>
                    <a:pt x="2554" y="882"/>
                    <a:pt x="5107" y="457"/>
                    <a:pt x="7661" y="1"/>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1550;p51">
              <a:extLst>
                <a:ext uri="{FF2B5EF4-FFF2-40B4-BE49-F238E27FC236}">
                  <a16:creationId xmlns:a16="http://schemas.microsoft.com/office/drawing/2014/main" id="{75F5AF09-A633-1ADC-C23B-CA08E9780A5F}"/>
                </a:ext>
              </a:extLst>
            </p:cNvPr>
            <p:cNvSpPr/>
            <p:nvPr/>
          </p:nvSpPr>
          <p:spPr>
            <a:xfrm>
              <a:off x="5832450" y="5309650"/>
              <a:ext cx="344250" cy="122350"/>
            </a:xfrm>
            <a:custGeom>
              <a:avLst/>
              <a:gdLst/>
              <a:ahLst/>
              <a:cxnLst/>
              <a:rect l="l" t="t" r="r" b="b"/>
              <a:pathLst>
                <a:path w="13770" h="4894" fill="none" extrusionOk="0">
                  <a:moveTo>
                    <a:pt x="0" y="4894"/>
                  </a:moveTo>
                  <a:cubicBezTo>
                    <a:pt x="4590" y="3252"/>
                    <a:pt x="9180" y="1641"/>
                    <a:pt x="13769" y="0"/>
                  </a:cubicBez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TextBox 703">
            <a:extLst>
              <a:ext uri="{FF2B5EF4-FFF2-40B4-BE49-F238E27FC236}">
                <a16:creationId xmlns:a16="http://schemas.microsoft.com/office/drawing/2014/main" id="{B03950C3-AE2C-9DA4-7C66-12B1CE7BAE0B}"/>
              </a:ext>
            </a:extLst>
          </p:cNvPr>
          <p:cNvSpPr txBox="1"/>
          <p:nvPr/>
        </p:nvSpPr>
        <p:spPr>
          <a:xfrm>
            <a:off x="2312801" y="1183500"/>
            <a:ext cx="6158378" cy="2246769"/>
          </a:xfrm>
          <a:prstGeom prst="rect">
            <a:avLst/>
          </a:prstGeom>
          <a:noFill/>
        </p:spPr>
        <p:txBody>
          <a:bodyPr wrap="square">
            <a:spAutoFit/>
          </a:bodyPr>
          <a:lstStyle/>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lang="en-GB" dirty="0">
                <a:solidFill>
                  <a:srgbClr val="C00000"/>
                </a:solidFill>
                <a:latin typeface="Calibri" panose="020F0502020204030204" pitchFamily="34" charset="0"/>
                <a:ea typeface="SimSun" panose="02010600030101010101" pitchFamily="2" charset="-122"/>
                <a:cs typeface="Times New Roman" panose="02020603050405020304" pitchFamily="18" charset="0"/>
              </a:rPr>
              <a:t>Data Quality Assurance: </a:t>
            </a:r>
            <a:r>
              <a:rPr lang="en-GB" dirty="0">
                <a:latin typeface="Calibri" panose="020F0502020204030204" pitchFamily="34" charset="0"/>
                <a:ea typeface="SimSun" panose="02010600030101010101" pitchFamily="2" charset="-122"/>
                <a:cs typeface="Times New Roman" panose="02020603050405020304" pitchFamily="18" charset="0"/>
              </a:rPr>
              <a:t>Ensuring the accuracy and reliability of the datasets is important, but we just learn about what the data is,</a:t>
            </a:r>
            <a:r>
              <a:rPr lang="zh-CN" altLang="en-US" dirty="0">
                <a:latin typeface="Calibri" panose="020F0502020204030204" pitchFamily="34" charset="0"/>
                <a:ea typeface="SimSun" panose="02010600030101010101" pitchFamily="2" charset="-122"/>
                <a:cs typeface="Times New Roman" panose="02020603050405020304" pitchFamily="18" charset="0"/>
              </a:rPr>
              <a:t> </a:t>
            </a:r>
            <a:r>
              <a:rPr lang="en-US" altLang="zh-CN" dirty="0">
                <a:latin typeface="Calibri" panose="020F0502020204030204" pitchFamily="34" charset="0"/>
                <a:ea typeface="SimSun" panose="02010600030101010101" pitchFamily="2" charset="-122"/>
                <a:cs typeface="Times New Roman" panose="02020603050405020304" pitchFamily="18" charset="0"/>
              </a:rPr>
              <a:t>not</a:t>
            </a:r>
            <a:r>
              <a:rPr lang="en-GB" dirty="0">
                <a:latin typeface="Calibri" panose="020F0502020204030204" pitchFamily="34" charset="0"/>
                <a:ea typeface="SimSun" panose="02010600030101010101" pitchFamily="2" charset="-122"/>
                <a:cs typeface="Times New Roman" panose="02020603050405020304" pitchFamily="18" charset="0"/>
              </a:rPr>
              <a:t> carefully check whether there are errors or some unreasonable places in the datasets. Next time I will pay close attention to data quality assurance, implementing checks to identify and address any inaccuracies in the datasets.</a:t>
            </a: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endParaRPr lang="en-GB" dirty="0">
              <a:latin typeface="Calibri" panose="020F0502020204030204" pitchFamily="34" charset="0"/>
              <a:ea typeface="SimSun" panose="02010600030101010101" pitchFamily="2" charset="-122"/>
              <a:cs typeface="Times New Roman" panose="02020603050405020304" pitchFamily="18" charset="0"/>
            </a:endParaRP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lang="en-GB" dirty="0">
                <a:solidFill>
                  <a:srgbClr val="C00000"/>
                </a:solidFill>
                <a:latin typeface="Calibri" panose="020F0502020204030204" pitchFamily="34" charset="0"/>
                <a:ea typeface="SimSun" panose="02010600030101010101" pitchFamily="2" charset="-122"/>
                <a:cs typeface="Times New Roman" panose="02020603050405020304" pitchFamily="18" charset="0"/>
              </a:rPr>
              <a:t>Data Explanation: </a:t>
            </a:r>
            <a:r>
              <a:rPr lang="en-GB" dirty="0">
                <a:solidFill>
                  <a:schemeClr val="tx1"/>
                </a:solidFill>
                <a:latin typeface="Calibri" panose="020F0502020204030204" pitchFamily="34" charset="0"/>
                <a:ea typeface="SimSun" panose="02010600030101010101" pitchFamily="2" charset="-122"/>
                <a:cs typeface="Times New Roman" panose="02020603050405020304" pitchFamily="18" charset="0"/>
              </a:rPr>
              <a:t>W</a:t>
            </a:r>
            <a:r>
              <a:rPr lang="en-GB" dirty="0">
                <a:latin typeface="Calibri" panose="020F0502020204030204" pitchFamily="34" charset="0"/>
                <a:ea typeface="SimSun" panose="02010600030101010101" pitchFamily="2" charset="-122"/>
                <a:cs typeface="Times New Roman" panose="02020603050405020304" pitchFamily="18" charset="0"/>
              </a:rPr>
              <a:t>hen building the dashboards, we didn’t give serious thought to whether users can quickly understand the information we provide, so the explanation and the summary of data is not enough, next time I will give short but clear description of every part in the dashboards.</a:t>
            </a:r>
            <a:endParaRPr lang="en-GB" sz="1400" dirty="0">
              <a:latin typeface="Calibri" panose="020F0502020204030204" pitchFamily="34" charset="0"/>
              <a:ea typeface="SimSun" panose="02010600030101010101" pitchFamily="2"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4"/>
          <p:cNvSpPr txBox="1">
            <a:spLocks noGrp="1"/>
          </p:cNvSpPr>
          <p:nvPr>
            <p:ph type="title" idx="15"/>
          </p:nvPr>
        </p:nvSpPr>
        <p:spPr>
          <a:xfrm>
            <a:off x="1669450" y="539500"/>
            <a:ext cx="5805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b="1" dirty="0">
                <a:solidFill>
                  <a:schemeClr val="hlink"/>
                </a:solidFill>
                <a:latin typeface="Mukta Bold"/>
                <a:ea typeface="Mukta Bold"/>
                <a:cs typeface="Mukta Bold"/>
                <a:sym typeface="Mukta"/>
              </a:rPr>
              <a:t>Data Acquisition</a:t>
            </a:r>
            <a:endParaRPr lang="en-US" sz="2800" b="1" dirty="0">
              <a:solidFill>
                <a:schemeClr val="dk1"/>
              </a:solidFill>
              <a:latin typeface="Mukta Bold"/>
              <a:ea typeface="Mukta Bold"/>
              <a:cs typeface="Mukta Bold"/>
              <a:sym typeface="Mukta"/>
            </a:endParaRPr>
          </a:p>
        </p:txBody>
      </p:sp>
      <p:grpSp>
        <p:nvGrpSpPr>
          <p:cNvPr id="350" name="Google Shape;350;p34"/>
          <p:cNvGrpSpPr/>
          <p:nvPr/>
        </p:nvGrpSpPr>
        <p:grpSpPr>
          <a:xfrm>
            <a:off x="-55275" y="330300"/>
            <a:ext cx="1335700" cy="1373375"/>
            <a:chOff x="-27775" y="338125"/>
            <a:chExt cx="1335700" cy="1373375"/>
          </a:xfrm>
        </p:grpSpPr>
        <p:sp>
          <p:nvSpPr>
            <p:cNvPr id="351" name="Google Shape;351;p34"/>
            <p:cNvSpPr/>
            <p:nvPr/>
          </p:nvSpPr>
          <p:spPr>
            <a:xfrm>
              <a:off x="722875" y="1035900"/>
              <a:ext cx="585050" cy="380200"/>
            </a:xfrm>
            <a:custGeom>
              <a:avLst/>
              <a:gdLst/>
              <a:ahLst/>
              <a:cxnLst/>
              <a:rect l="l" t="t" r="r" b="b"/>
              <a:pathLst>
                <a:path w="23402" h="15208" extrusionOk="0">
                  <a:moveTo>
                    <a:pt x="529" y="1"/>
                  </a:moveTo>
                  <a:cubicBezTo>
                    <a:pt x="187" y="1104"/>
                    <a:pt x="0" y="2286"/>
                    <a:pt x="0" y="3499"/>
                  </a:cubicBezTo>
                  <a:cubicBezTo>
                    <a:pt x="0" y="9968"/>
                    <a:pt x="5240" y="15208"/>
                    <a:pt x="11709" y="15208"/>
                  </a:cubicBezTo>
                  <a:cubicBezTo>
                    <a:pt x="18162" y="15208"/>
                    <a:pt x="23402" y="9968"/>
                    <a:pt x="23402" y="3499"/>
                  </a:cubicBezTo>
                  <a:cubicBezTo>
                    <a:pt x="23402" y="2286"/>
                    <a:pt x="23215" y="1104"/>
                    <a:pt x="22873" y="1"/>
                  </a:cubicBez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4"/>
            <p:cNvSpPr/>
            <p:nvPr/>
          </p:nvSpPr>
          <p:spPr>
            <a:xfrm>
              <a:off x="1035400" y="1168075"/>
              <a:ext cx="218100" cy="197100"/>
            </a:xfrm>
            <a:custGeom>
              <a:avLst/>
              <a:gdLst/>
              <a:ahLst/>
              <a:cxnLst/>
              <a:rect l="l" t="t" r="r" b="b"/>
              <a:pathLst>
                <a:path w="8724" h="7884" fill="none" extrusionOk="0">
                  <a:moveTo>
                    <a:pt x="1" y="7884"/>
                  </a:moveTo>
                  <a:cubicBezTo>
                    <a:pt x="2131" y="7868"/>
                    <a:pt x="4261" y="7028"/>
                    <a:pt x="5847" y="5598"/>
                  </a:cubicBezTo>
                  <a:cubicBezTo>
                    <a:pt x="7433" y="4167"/>
                    <a:pt x="8475" y="2130"/>
                    <a:pt x="8724" y="0"/>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p:nvPr/>
          </p:nvSpPr>
          <p:spPr>
            <a:xfrm>
              <a:off x="879125" y="1230275"/>
              <a:ext cx="14025" cy="38100"/>
            </a:xfrm>
            <a:custGeom>
              <a:avLst/>
              <a:gdLst/>
              <a:ahLst/>
              <a:cxnLst/>
              <a:rect l="l" t="t" r="r" b="b"/>
              <a:pathLst>
                <a:path w="561" h="1524" fill="none" extrusionOk="0">
                  <a:moveTo>
                    <a:pt x="1" y="0"/>
                  </a:moveTo>
                  <a:cubicBezTo>
                    <a:pt x="187" y="513"/>
                    <a:pt x="374" y="1011"/>
                    <a:pt x="561" y="152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4"/>
            <p:cNvSpPr/>
            <p:nvPr/>
          </p:nvSpPr>
          <p:spPr>
            <a:xfrm>
              <a:off x="1024900" y="1115600"/>
              <a:ext cx="34625" cy="21000"/>
            </a:xfrm>
            <a:custGeom>
              <a:avLst/>
              <a:gdLst/>
              <a:ahLst/>
              <a:cxnLst/>
              <a:rect l="l" t="t" r="r" b="b"/>
              <a:pathLst>
                <a:path w="1385" h="840" fill="none" extrusionOk="0">
                  <a:moveTo>
                    <a:pt x="1" y="840"/>
                  </a:moveTo>
                  <a:cubicBezTo>
                    <a:pt x="467" y="560"/>
                    <a:pt x="918" y="280"/>
                    <a:pt x="1385" y="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4"/>
            <p:cNvSpPr/>
            <p:nvPr/>
          </p:nvSpPr>
          <p:spPr>
            <a:xfrm>
              <a:off x="1028400" y="1230275"/>
              <a:ext cx="14025" cy="34600"/>
            </a:xfrm>
            <a:custGeom>
              <a:avLst/>
              <a:gdLst/>
              <a:ahLst/>
              <a:cxnLst/>
              <a:rect l="l" t="t" r="r" b="b"/>
              <a:pathLst>
                <a:path w="561" h="1384" fill="none" extrusionOk="0">
                  <a:moveTo>
                    <a:pt x="1" y="0"/>
                  </a:moveTo>
                  <a:cubicBezTo>
                    <a:pt x="187" y="467"/>
                    <a:pt x="374" y="933"/>
                    <a:pt x="561" y="138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4"/>
            <p:cNvSpPr/>
            <p:nvPr/>
          </p:nvSpPr>
          <p:spPr>
            <a:xfrm>
              <a:off x="1195175" y="1106250"/>
              <a:ext cx="41625" cy="6650"/>
            </a:xfrm>
            <a:custGeom>
              <a:avLst/>
              <a:gdLst/>
              <a:ahLst/>
              <a:cxnLst/>
              <a:rect l="l" t="t" r="r" b="b"/>
              <a:pathLst>
                <a:path w="1665" h="266" fill="none" extrusionOk="0">
                  <a:moveTo>
                    <a:pt x="0" y="265"/>
                  </a:moveTo>
                  <a:cubicBezTo>
                    <a:pt x="560" y="187"/>
                    <a:pt x="1104" y="94"/>
                    <a:pt x="1664"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a:off x="771450" y="1094975"/>
              <a:ext cx="27625" cy="27625"/>
            </a:xfrm>
            <a:custGeom>
              <a:avLst/>
              <a:gdLst/>
              <a:ahLst/>
              <a:cxnLst/>
              <a:rect l="l" t="t" r="r" b="b"/>
              <a:pathLst>
                <a:path w="1105" h="1105" fill="none" extrusionOk="0">
                  <a:moveTo>
                    <a:pt x="1" y="1"/>
                  </a:moveTo>
                  <a:lnTo>
                    <a:pt x="1105" y="1105"/>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4"/>
            <p:cNvSpPr/>
            <p:nvPr/>
          </p:nvSpPr>
          <p:spPr>
            <a:xfrm>
              <a:off x="720925" y="356400"/>
              <a:ext cx="587000" cy="1071750"/>
            </a:xfrm>
            <a:custGeom>
              <a:avLst/>
              <a:gdLst/>
              <a:ahLst/>
              <a:cxnLst/>
              <a:rect l="l" t="t" r="r" b="b"/>
              <a:pathLst>
                <a:path w="23480" h="42870" fill="none" extrusionOk="0">
                  <a:moveTo>
                    <a:pt x="22951" y="27181"/>
                  </a:moveTo>
                  <a:cubicBezTo>
                    <a:pt x="21909" y="23853"/>
                    <a:pt x="19406" y="21163"/>
                    <a:pt x="16187" y="19857"/>
                  </a:cubicBezTo>
                  <a:cubicBezTo>
                    <a:pt x="15565" y="19593"/>
                    <a:pt x="15161" y="18986"/>
                    <a:pt x="15161" y="18302"/>
                  </a:cubicBezTo>
                  <a:lnTo>
                    <a:pt x="15161" y="1"/>
                  </a:lnTo>
                  <a:lnTo>
                    <a:pt x="8397" y="1"/>
                  </a:lnTo>
                  <a:lnTo>
                    <a:pt x="8397" y="18302"/>
                  </a:lnTo>
                  <a:cubicBezTo>
                    <a:pt x="8397" y="18986"/>
                    <a:pt x="7993" y="19593"/>
                    <a:pt x="7371" y="19857"/>
                  </a:cubicBezTo>
                  <a:cubicBezTo>
                    <a:pt x="4152" y="21163"/>
                    <a:pt x="1648" y="23853"/>
                    <a:pt x="607" y="27181"/>
                  </a:cubicBezTo>
                  <a:cubicBezTo>
                    <a:pt x="187" y="28518"/>
                    <a:pt x="0" y="29948"/>
                    <a:pt x="109" y="31457"/>
                  </a:cubicBezTo>
                  <a:cubicBezTo>
                    <a:pt x="467" y="37225"/>
                    <a:pt x="5116" y="41921"/>
                    <a:pt x="10885" y="42357"/>
                  </a:cubicBezTo>
                  <a:cubicBezTo>
                    <a:pt x="17758" y="42870"/>
                    <a:pt x="23480" y="37443"/>
                    <a:pt x="23480" y="30679"/>
                  </a:cubicBezTo>
                  <a:cubicBezTo>
                    <a:pt x="23480" y="29466"/>
                    <a:pt x="23293" y="28284"/>
                    <a:pt x="22951" y="27181"/>
                  </a:cubicBezTo>
                  <a:close/>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4"/>
            <p:cNvSpPr/>
            <p:nvPr/>
          </p:nvSpPr>
          <p:spPr>
            <a:xfrm>
              <a:off x="827425" y="869525"/>
              <a:ext cx="201000" cy="94100"/>
            </a:xfrm>
            <a:custGeom>
              <a:avLst/>
              <a:gdLst/>
              <a:ahLst/>
              <a:cxnLst/>
              <a:rect l="l" t="t" r="r" b="b"/>
              <a:pathLst>
                <a:path w="8040" h="3764" fill="none" extrusionOk="0">
                  <a:moveTo>
                    <a:pt x="1" y="3763"/>
                  </a:moveTo>
                  <a:cubicBezTo>
                    <a:pt x="1898" y="1369"/>
                    <a:pt x="5008" y="0"/>
                    <a:pt x="8040" y="203"/>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966975" y="452800"/>
              <a:ext cx="1975" cy="249975"/>
            </a:xfrm>
            <a:custGeom>
              <a:avLst/>
              <a:gdLst/>
              <a:ahLst/>
              <a:cxnLst/>
              <a:rect l="l" t="t" r="r" b="b"/>
              <a:pathLst>
                <a:path w="79" h="9999" fill="none" extrusionOk="0">
                  <a:moveTo>
                    <a:pt x="79" y="1"/>
                  </a:moveTo>
                  <a:cubicBezTo>
                    <a:pt x="63" y="3328"/>
                    <a:pt x="32" y="6656"/>
                    <a:pt x="1" y="9999"/>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903225" y="338125"/>
              <a:ext cx="224325" cy="47450"/>
            </a:xfrm>
            <a:custGeom>
              <a:avLst/>
              <a:gdLst/>
              <a:ahLst/>
              <a:cxnLst/>
              <a:rect l="l" t="t" r="r" b="b"/>
              <a:pathLst>
                <a:path w="8973" h="1898" extrusionOk="0">
                  <a:moveTo>
                    <a:pt x="763" y="1"/>
                  </a:moveTo>
                  <a:cubicBezTo>
                    <a:pt x="343" y="1"/>
                    <a:pt x="1" y="343"/>
                    <a:pt x="1" y="763"/>
                  </a:cubicBezTo>
                  <a:lnTo>
                    <a:pt x="1" y="1136"/>
                  </a:lnTo>
                  <a:cubicBezTo>
                    <a:pt x="1" y="1556"/>
                    <a:pt x="343" y="1898"/>
                    <a:pt x="763" y="1898"/>
                  </a:cubicBezTo>
                  <a:lnTo>
                    <a:pt x="8211" y="1898"/>
                  </a:lnTo>
                  <a:cubicBezTo>
                    <a:pt x="8631" y="1898"/>
                    <a:pt x="8973" y="1556"/>
                    <a:pt x="8973" y="1136"/>
                  </a:cubicBezTo>
                  <a:lnTo>
                    <a:pt x="8973" y="763"/>
                  </a:lnTo>
                  <a:cubicBezTo>
                    <a:pt x="8973" y="343"/>
                    <a:pt x="8631" y="1"/>
                    <a:pt x="8211" y="1"/>
                  </a:cubicBez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p:nvPr/>
          </p:nvSpPr>
          <p:spPr>
            <a:xfrm>
              <a:off x="276600" y="534375"/>
              <a:ext cx="726575" cy="692850"/>
            </a:xfrm>
            <a:custGeom>
              <a:avLst/>
              <a:gdLst/>
              <a:ahLst/>
              <a:cxnLst/>
              <a:rect l="l" t="t" r="r" b="b"/>
              <a:pathLst>
                <a:path w="29063" h="27714" extrusionOk="0">
                  <a:moveTo>
                    <a:pt x="14527" y="2187"/>
                  </a:moveTo>
                  <a:cubicBezTo>
                    <a:pt x="20460" y="2187"/>
                    <a:pt x="25554" y="6698"/>
                    <a:pt x="26139" y="12722"/>
                  </a:cubicBezTo>
                  <a:cubicBezTo>
                    <a:pt x="26761" y="19129"/>
                    <a:pt x="22065" y="24851"/>
                    <a:pt x="15659" y="25473"/>
                  </a:cubicBezTo>
                  <a:cubicBezTo>
                    <a:pt x="15276" y="25510"/>
                    <a:pt x="14896" y="25528"/>
                    <a:pt x="14520" y="25528"/>
                  </a:cubicBezTo>
                  <a:cubicBezTo>
                    <a:pt x="8589" y="25528"/>
                    <a:pt x="3508" y="21016"/>
                    <a:pt x="2908" y="14992"/>
                  </a:cubicBezTo>
                  <a:cubicBezTo>
                    <a:pt x="2286" y="8586"/>
                    <a:pt x="6998" y="2864"/>
                    <a:pt x="13388" y="2242"/>
                  </a:cubicBezTo>
                  <a:cubicBezTo>
                    <a:pt x="13771" y="2205"/>
                    <a:pt x="14151" y="2187"/>
                    <a:pt x="14527" y="2187"/>
                  </a:cubicBezTo>
                  <a:close/>
                  <a:moveTo>
                    <a:pt x="14524" y="1"/>
                  </a:moveTo>
                  <a:cubicBezTo>
                    <a:pt x="14082" y="1"/>
                    <a:pt x="13635" y="22"/>
                    <a:pt x="13186" y="65"/>
                  </a:cubicBezTo>
                  <a:cubicBezTo>
                    <a:pt x="5583" y="812"/>
                    <a:pt x="0" y="7607"/>
                    <a:pt x="747" y="15195"/>
                  </a:cubicBezTo>
                  <a:cubicBezTo>
                    <a:pt x="1434" y="22349"/>
                    <a:pt x="7491" y="27714"/>
                    <a:pt x="14538" y="27714"/>
                  </a:cubicBezTo>
                  <a:cubicBezTo>
                    <a:pt x="14981" y="27714"/>
                    <a:pt x="15427" y="27693"/>
                    <a:pt x="15876" y="27650"/>
                  </a:cubicBezTo>
                  <a:cubicBezTo>
                    <a:pt x="23480" y="26903"/>
                    <a:pt x="29062" y="20108"/>
                    <a:pt x="28316" y="12520"/>
                  </a:cubicBezTo>
                  <a:cubicBezTo>
                    <a:pt x="27613" y="5366"/>
                    <a:pt x="21570" y="1"/>
                    <a:pt x="14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4"/>
            <p:cNvSpPr/>
            <p:nvPr/>
          </p:nvSpPr>
          <p:spPr>
            <a:xfrm>
              <a:off x="-27775" y="1098475"/>
              <a:ext cx="514325" cy="613025"/>
            </a:xfrm>
            <a:custGeom>
              <a:avLst/>
              <a:gdLst/>
              <a:ahLst/>
              <a:cxnLst/>
              <a:rect l="l" t="t" r="r" b="b"/>
              <a:pathLst>
                <a:path w="20573" h="24521" extrusionOk="0">
                  <a:moveTo>
                    <a:pt x="17136" y="1"/>
                  </a:moveTo>
                  <a:lnTo>
                    <a:pt x="747" y="20992"/>
                  </a:lnTo>
                  <a:cubicBezTo>
                    <a:pt x="0" y="21941"/>
                    <a:pt x="171" y="23309"/>
                    <a:pt x="1120" y="24056"/>
                  </a:cubicBezTo>
                  <a:cubicBezTo>
                    <a:pt x="1525" y="24369"/>
                    <a:pt x="2002" y="24521"/>
                    <a:pt x="2473" y="24521"/>
                  </a:cubicBezTo>
                  <a:cubicBezTo>
                    <a:pt x="3124" y="24521"/>
                    <a:pt x="3766" y="24232"/>
                    <a:pt x="4199" y="23682"/>
                  </a:cubicBezTo>
                  <a:lnTo>
                    <a:pt x="20572" y="2691"/>
                  </a:lnTo>
                  <a:lnTo>
                    <a:pt x="171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4"/>
            <p:cNvSpPr/>
            <p:nvPr/>
          </p:nvSpPr>
          <p:spPr>
            <a:xfrm>
              <a:off x="412650" y="628500"/>
              <a:ext cx="209550" cy="161350"/>
            </a:xfrm>
            <a:custGeom>
              <a:avLst/>
              <a:gdLst/>
              <a:ahLst/>
              <a:cxnLst/>
              <a:rect l="l" t="t" r="r" b="b"/>
              <a:pathLst>
                <a:path w="8382" h="6454" fill="none" extrusionOk="0">
                  <a:moveTo>
                    <a:pt x="1" y="6454"/>
                  </a:moveTo>
                  <a:cubicBezTo>
                    <a:pt x="1027" y="2815"/>
                    <a:pt x="4603" y="63"/>
                    <a:pt x="8382" y="1"/>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534;p37">
            <a:extLst>
              <a:ext uri="{FF2B5EF4-FFF2-40B4-BE49-F238E27FC236}">
                <a16:creationId xmlns:a16="http://schemas.microsoft.com/office/drawing/2014/main" id="{EE5BD94B-D496-814A-87D9-1EA4EB251EA8}"/>
              </a:ext>
            </a:extLst>
          </p:cNvPr>
          <p:cNvSpPr txBox="1">
            <a:spLocks noGrp="1"/>
          </p:cNvSpPr>
          <p:nvPr>
            <p:ph type="subTitle" idx="1"/>
          </p:nvPr>
        </p:nvSpPr>
        <p:spPr>
          <a:xfrm>
            <a:off x="1224025" y="1023362"/>
            <a:ext cx="7127585" cy="4708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sz="1600" dirty="0"/>
              <a:t>1.</a:t>
            </a:r>
            <a:r>
              <a:rPr lang="zh-CN" altLang="en-US" sz="1600" dirty="0"/>
              <a:t> </a:t>
            </a:r>
            <a:r>
              <a:rPr lang="en-US" sz="1600" dirty="0"/>
              <a:t>Understand and explore the datasets(use R and the website)</a:t>
            </a:r>
            <a:endParaRPr sz="1600" dirty="0"/>
          </a:p>
        </p:txBody>
      </p:sp>
      <p:sp>
        <p:nvSpPr>
          <p:cNvPr id="441" name="TextBox 440">
            <a:extLst>
              <a:ext uri="{FF2B5EF4-FFF2-40B4-BE49-F238E27FC236}">
                <a16:creationId xmlns:a16="http://schemas.microsoft.com/office/drawing/2014/main" id="{C7C898AF-7DDF-5C14-6CE2-2F650D1CCFA3}"/>
              </a:ext>
            </a:extLst>
          </p:cNvPr>
          <p:cNvSpPr txBox="1"/>
          <p:nvPr/>
        </p:nvSpPr>
        <p:spPr>
          <a:xfrm>
            <a:off x="408720" y="4228306"/>
            <a:ext cx="8304974" cy="738664"/>
          </a:xfrm>
          <a:prstGeom prst="rect">
            <a:avLst/>
          </a:prstGeom>
          <a:noFill/>
        </p:spPr>
        <p:txBody>
          <a:bodyPr wrap="square">
            <a:spAutoFit/>
          </a:bodyPr>
          <a:lstStyle/>
          <a:p>
            <a:pPr marL="152400" marR="0" lvl="0" algn="l" defTabSz="914400" rtl="0" eaLnBrk="1" fontAlgn="auto" latinLnBrk="0" hangingPunct="1">
              <a:lnSpc>
                <a:spcPct val="100000"/>
              </a:lnSpc>
              <a:spcBef>
                <a:spcPts val="1000"/>
              </a:spcBef>
              <a:spcAft>
                <a:spcPts val="0"/>
              </a:spcAft>
              <a:buClr>
                <a:srgbClr val="FF8C95"/>
              </a:buClr>
              <a:buSzPts val="1200"/>
              <a:tabLst/>
              <a:defRPr/>
            </a:pPr>
            <a:r>
              <a:rPr kumimoji="0" lang="en-US" b="0" i="0" u="none" strike="noStrike" kern="0" cap="none" spc="0" normalizeH="0" baseline="0" noProof="0" dirty="0">
                <a:ln>
                  <a:noFill/>
                </a:ln>
                <a:solidFill>
                  <a:srgbClr val="010100"/>
                </a:solidFill>
                <a:effectLst/>
                <a:uLnTx/>
                <a:uFillTx/>
                <a:latin typeface="Mukta Regular"/>
                <a:cs typeface="Mukta Regular"/>
                <a:sym typeface="Mukta"/>
              </a:rPr>
              <a:t>The data</a:t>
            </a:r>
            <a:r>
              <a:rPr lang="en-US" dirty="0">
                <a:solidFill>
                  <a:srgbClr val="010100"/>
                </a:solidFill>
                <a:latin typeface="Mukta Regular"/>
                <a:cs typeface="Mukta Regular"/>
                <a:sym typeface="Mukta"/>
              </a:rPr>
              <a:t>sets are about the information of GP and CCG(ICB), use R to</a:t>
            </a:r>
            <a:r>
              <a:rPr lang="zh-CN" altLang="en-US" dirty="0">
                <a:solidFill>
                  <a:srgbClr val="010100"/>
                </a:solidFill>
                <a:latin typeface="Mukta Regular"/>
                <a:cs typeface="Mukta Regular"/>
                <a:sym typeface="Mukta"/>
              </a:rPr>
              <a:t> </a:t>
            </a:r>
            <a:r>
              <a:rPr lang="en-US" altLang="zh-CN" dirty="0">
                <a:solidFill>
                  <a:srgbClr val="010100"/>
                </a:solidFill>
                <a:latin typeface="Mukta Regular"/>
                <a:cs typeface="Mukta Regular"/>
                <a:sym typeface="Mukta"/>
              </a:rPr>
              <a:t>briefly understand the content of the data set and the basic types of data, and use the website to gain a deeper understanding of what the data means and how it is calculated.  </a:t>
            </a:r>
            <a:r>
              <a:rPr lang="en-US" dirty="0">
                <a:solidFill>
                  <a:srgbClr val="010100"/>
                </a:solidFill>
                <a:latin typeface="Mukta Regular"/>
                <a:cs typeface="Mukta Regular"/>
                <a:sym typeface="Mukta"/>
              </a:rPr>
              <a:t>  </a:t>
            </a:r>
            <a:endParaRPr kumimoji="0" lang="en-US" b="0" i="0" u="none" strike="noStrike" kern="0" cap="none" spc="0" normalizeH="0" baseline="0" noProof="0" dirty="0">
              <a:ln>
                <a:noFill/>
              </a:ln>
              <a:solidFill>
                <a:srgbClr val="010100"/>
              </a:solidFill>
              <a:effectLst/>
              <a:uLnTx/>
              <a:uFillTx/>
              <a:latin typeface="Mukta Regular"/>
              <a:cs typeface="Mukta Regular"/>
              <a:sym typeface="Mukta"/>
            </a:endParaRPr>
          </a:p>
        </p:txBody>
      </p:sp>
      <p:pic>
        <p:nvPicPr>
          <p:cNvPr id="443" name="Picture 442" descr="A close-up of a computer code&#10;&#10;Description automatically generated">
            <a:extLst>
              <a:ext uri="{FF2B5EF4-FFF2-40B4-BE49-F238E27FC236}">
                <a16:creationId xmlns:a16="http://schemas.microsoft.com/office/drawing/2014/main" id="{4E2865F3-1F55-83C7-362B-37A654AFBED9}"/>
              </a:ext>
            </a:extLst>
          </p:cNvPr>
          <p:cNvPicPr>
            <a:picLocks noChangeAspect="1"/>
          </p:cNvPicPr>
          <p:nvPr/>
        </p:nvPicPr>
        <p:blipFill>
          <a:blip r:embed="rId3"/>
          <a:stretch>
            <a:fillRect/>
          </a:stretch>
        </p:blipFill>
        <p:spPr>
          <a:xfrm>
            <a:off x="693375" y="1787685"/>
            <a:ext cx="3064117" cy="677820"/>
          </a:xfrm>
          <a:prstGeom prst="rect">
            <a:avLst/>
          </a:prstGeom>
        </p:spPr>
      </p:pic>
      <p:pic>
        <p:nvPicPr>
          <p:cNvPr id="445" name="Picture 444" descr="A screenshot of a computer&#10;&#10;Description automatically generated">
            <a:extLst>
              <a:ext uri="{FF2B5EF4-FFF2-40B4-BE49-F238E27FC236}">
                <a16:creationId xmlns:a16="http://schemas.microsoft.com/office/drawing/2014/main" id="{AF964BCD-EEFC-9351-246C-1375FDBEE6D9}"/>
              </a:ext>
            </a:extLst>
          </p:cNvPr>
          <p:cNvPicPr>
            <a:picLocks noChangeAspect="1"/>
          </p:cNvPicPr>
          <p:nvPr/>
        </p:nvPicPr>
        <p:blipFill>
          <a:blip r:embed="rId4"/>
          <a:stretch>
            <a:fillRect/>
          </a:stretch>
        </p:blipFill>
        <p:spPr>
          <a:xfrm>
            <a:off x="708368" y="2621067"/>
            <a:ext cx="3116890" cy="1457052"/>
          </a:xfrm>
          <a:prstGeom prst="rect">
            <a:avLst/>
          </a:prstGeom>
        </p:spPr>
      </p:pic>
      <p:sp>
        <p:nvSpPr>
          <p:cNvPr id="449" name="TextBox 448">
            <a:extLst>
              <a:ext uri="{FF2B5EF4-FFF2-40B4-BE49-F238E27FC236}">
                <a16:creationId xmlns:a16="http://schemas.microsoft.com/office/drawing/2014/main" id="{F2C2E983-7410-8D30-4F9E-91058175B09D}"/>
              </a:ext>
            </a:extLst>
          </p:cNvPr>
          <p:cNvSpPr txBox="1"/>
          <p:nvPr/>
        </p:nvSpPr>
        <p:spPr>
          <a:xfrm>
            <a:off x="612387" y="1497296"/>
            <a:ext cx="4598894" cy="338554"/>
          </a:xfrm>
          <a:prstGeom prst="rect">
            <a:avLst/>
          </a:prstGeom>
          <a:noFill/>
        </p:spPr>
        <p:txBody>
          <a:bodyPr wrap="square">
            <a:spAutoFit/>
          </a:bodyPr>
          <a:lstStyle/>
          <a:p>
            <a:r>
              <a:rPr kumimoji="0" lang="en-US" sz="1600" b="1" i="0" u="none" strike="noStrike" kern="0" cap="none" spc="0" normalizeH="0" baseline="0" noProof="0" dirty="0">
                <a:ln>
                  <a:noFill/>
                </a:ln>
                <a:solidFill>
                  <a:srgbClr val="010100"/>
                </a:solidFill>
                <a:effectLst/>
                <a:uLnTx/>
                <a:uFillTx/>
                <a:latin typeface="DM Sans"/>
                <a:sym typeface="DM Sans"/>
              </a:rPr>
              <a:t>use R: </a:t>
            </a:r>
            <a:endParaRPr lang="en-CN" dirty="0"/>
          </a:p>
        </p:txBody>
      </p:sp>
      <p:sp>
        <p:nvSpPr>
          <p:cNvPr id="451" name="TextBox 450">
            <a:extLst>
              <a:ext uri="{FF2B5EF4-FFF2-40B4-BE49-F238E27FC236}">
                <a16:creationId xmlns:a16="http://schemas.microsoft.com/office/drawing/2014/main" id="{1DBB995E-BFE1-D2BE-2B76-DB4CBAAA6632}"/>
              </a:ext>
            </a:extLst>
          </p:cNvPr>
          <p:cNvSpPr txBox="1"/>
          <p:nvPr/>
        </p:nvSpPr>
        <p:spPr>
          <a:xfrm>
            <a:off x="4092794" y="1466934"/>
            <a:ext cx="2433917" cy="338554"/>
          </a:xfrm>
          <a:prstGeom prst="rect">
            <a:avLst/>
          </a:prstGeom>
          <a:noFill/>
        </p:spPr>
        <p:txBody>
          <a:bodyPr wrap="square">
            <a:spAutoFit/>
          </a:bodyPr>
          <a:lstStyle/>
          <a:p>
            <a:r>
              <a:rPr lang="en-US" sz="1600" b="1" dirty="0">
                <a:solidFill>
                  <a:srgbClr val="010100"/>
                </a:solidFill>
                <a:latin typeface="DM Sans"/>
                <a:sym typeface="DM Sans"/>
              </a:rPr>
              <a:t>web</a:t>
            </a:r>
            <a:r>
              <a:rPr kumimoji="0" lang="en-US" sz="1600" b="1" i="0" u="none" strike="noStrike" kern="0" cap="none" spc="0" normalizeH="0" baseline="0" noProof="0" dirty="0">
                <a:ln>
                  <a:noFill/>
                </a:ln>
                <a:solidFill>
                  <a:srgbClr val="010100"/>
                </a:solidFill>
                <a:effectLst/>
                <a:uLnTx/>
                <a:uFillTx/>
                <a:latin typeface="DM Sans"/>
                <a:sym typeface="DM Sans"/>
              </a:rPr>
              <a:t>site introduction:</a:t>
            </a:r>
            <a:endParaRPr lang="en-CN" dirty="0"/>
          </a:p>
        </p:txBody>
      </p:sp>
      <p:pic>
        <p:nvPicPr>
          <p:cNvPr id="453" name="Picture 452" descr="A screenshot of a phone&#10;&#10;Description automatically generated">
            <a:extLst>
              <a:ext uri="{FF2B5EF4-FFF2-40B4-BE49-F238E27FC236}">
                <a16:creationId xmlns:a16="http://schemas.microsoft.com/office/drawing/2014/main" id="{9F42E6E5-9F01-1A6E-484D-FC2D26159484}"/>
              </a:ext>
            </a:extLst>
          </p:cNvPr>
          <p:cNvPicPr>
            <a:picLocks noChangeAspect="1"/>
          </p:cNvPicPr>
          <p:nvPr/>
        </p:nvPicPr>
        <p:blipFill>
          <a:blip r:embed="rId5"/>
          <a:stretch>
            <a:fillRect/>
          </a:stretch>
        </p:blipFill>
        <p:spPr>
          <a:xfrm>
            <a:off x="4575623" y="1794119"/>
            <a:ext cx="3134920" cy="1152275"/>
          </a:xfrm>
          <a:prstGeom prst="rect">
            <a:avLst/>
          </a:prstGeom>
        </p:spPr>
      </p:pic>
      <p:pic>
        <p:nvPicPr>
          <p:cNvPr id="455" name="Picture 454" descr="A screenshot of a computer&#10;&#10;Description automatically generated">
            <a:extLst>
              <a:ext uri="{FF2B5EF4-FFF2-40B4-BE49-F238E27FC236}">
                <a16:creationId xmlns:a16="http://schemas.microsoft.com/office/drawing/2014/main" id="{CF89557E-61AA-2881-C8DB-50F2A16901C4}"/>
              </a:ext>
            </a:extLst>
          </p:cNvPr>
          <p:cNvPicPr>
            <a:picLocks noChangeAspect="1"/>
          </p:cNvPicPr>
          <p:nvPr/>
        </p:nvPicPr>
        <p:blipFill>
          <a:blip r:embed="rId6"/>
          <a:stretch>
            <a:fillRect/>
          </a:stretch>
        </p:blipFill>
        <p:spPr>
          <a:xfrm>
            <a:off x="4673780" y="3079099"/>
            <a:ext cx="2938605" cy="10853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4"/>
          <p:cNvSpPr txBox="1">
            <a:spLocks noGrp="1"/>
          </p:cNvSpPr>
          <p:nvPr>
            <p:ph type="title" idx="15"/>
          </p:nvPr>
        </p:nvSpPr>
        <p:spPr>
          <a:xfrm>
            <a:off x="1669450" y="539500"/>
            <a:ext cx="5805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b="1" dirty="0">
                <a:solidFill>
                  <a:schemeClr val="hlink"/>
                </a:solidFill>
                <a:latin typeface="Mukta Bold"/>
                <a:ea typeface="Mukta Bold"/>
                <a:cs typeface="Mukta Bold"/>
                <a:sym typeface="Mukta"/>
              </a:rPr>
              <a:t>Data Acquisition</a:t>
            </a:r>
            <a:endParaRPr lang="en-US" sz="2800" b="1" dirty="0">
              <a:solidFill>
                <a:schemeClr val="dk1"/>
              </a:solidFill>
              <a:latin typeface="Mukta Bold"/>
              <a:ea typeface="Mukta Bold"/>
              <a:cs typeface="Mukta Bold"/>
              <a:sym typeface="Mukta"/>
            </a:endParaRPr>
          </a:p>
        </p:txBody>
      </p:sp>
      <p:grpSp>
        <p:nvGrpSpPr>
          <p:cNvPr id="350" name="Google Shape;350;p34"/>
          <p:cNvGrpSpPr/>
          <p:nvPr/>
        </p:nvGrpSpPr>
        <p:grpSpPr>
          <a:xfrm>
            <a:off x="-55275" y="330300"/>
            <a:ext cx="1335700" cy="1373375"/>
            <a:chOff x="-27775" y="338125"/>
            <a:chExt cx="1335700" cy="1373375"/>
          </a:xfrm>
        </p:grpSpPr>
        <p:sp>
          <p:nvSpPr>
            <p:cNvPr id="351" name="Google Shape;351;p34"/>
            <p:cNvSpPr/>
            <p:nvPr/>
          </p:nvSpPr>
          <p:spPr>
            <a:xfrm>
              <a:off x="722875" y="1035900"/>
              <a:ext cx="585050" cy="380200"/>
            </a:xfrm>
            <a:custGeom>
              <a:avLst/>
              <a:gdLst/>
              <a:ahLst/>
              <a:cxnLst/>
              <a:rect l="l" t="t" r="r" b="b"/>
              <a:pathLst>
                <a:path w="23402" h="15208" extrusionOk="0">
                  <a:moveTo>
                    <a:pt x="529" y="1"/>
                  </a:moveTo>
                  <a:cubicBezTo>
                    <a:pt x="187" y="1104"/>
                    <a:pt x="0" y="2286"/>
                    <a:pt x="0" y="3499"/>
                  </a:cubicBezTo>
                  <a:cubicBezTo>
                    <a:pt x="0" y="9968"/>
                    <a:pt x="5240" y="15208"/>
                    <a:pt x="11709" y="15208"/>
                  </a:cubicBezTo>
                  <a:cubicBezTo>
                    <a:pt x="18162" y="15208"/>
                    <a:pt x="23402" y="9968"/>
                    <a:pt x="23402" y="3499"/>
                  </a:cubicBezTo>
                  <a:cubicBezTo>
                    <a:pt x="23402" y="2286"/>
                    <a:pt x="23215" y="1104"/>
                    <a:pt x="22873" y="1"/>
                  </a:cubicBez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4"/>
            <p:cNvSpPr/>
            <p:nvPr/>
          </p:nvSpPr>
          <p:spPr>
            <a:xfrm>
              <a:off x="1035400" y="1168075"/>
              <a:ext cx="218100" cy="197100"/>
            </a:xfrm>
            <a:custGeom>
              <a:avLst/>
              <a:gdLst/>
              <a:ahLst/>
              <a:cxnLst/>
              <a:rect l="l" t="t" r="r" b="b"/>
              <a:pathLst>
                <a:path w="8724" h="7884" fill="none" extrusionOk="0">
                  <a:moveTo>
                    <a:pt x="1" y="7884"/>
                  </a:moveTo>
                  <a:cubicBezTo>
                    <a:pt x="2131" y="7868"/>
                    <a:pt x="4261" y="7028"/>
                    <a:pt x="5847" y="5598"/>
                  </a:cubicBezTo>
                  <a:cubicBezTo>
                    <a:pt x="7433" y="4167"/>
                    <a:pt x="8475" y="2130"/>
                    <a:pt x="8724" y="0"/>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p:nvPr/>
          </p:nvSpPr>
          <p:spPr>
            <a:xfrm>
              <a:off x="879125" y="1230275"/>
              <a:ext cx="14025" cy="38100"/>
            </a:xfrm>
            <a:custGeom>
              <a:avLst/>
              <a:gdLst/>
              <a:ahLst/>
              <a:cxnLst/>
              <a:rect l="l" t="t" r="r" b="b"/>
              <a:pathLst>
                <a:path w="561" h="1524" fill="none" extrusionOk="0">
                  <a:moveTo>
                    <a:pt x="1" y="0"/>
                  </a:moveTo>
                  <a:cubicBezTo>
                    <a:pt x="187" y="513"/>
                    <a:pt x="374" y="1011"/>
                    <a:pt x="561" y="152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4"/>
            <p:cNvSpPr/>
            <p:nvPr/>
          </p:nvSpPr>
          <p:spPr>
            <a:xfrm>
              <a:off x="1024900" y="1115600"/>
              <a:ext cx="34625" cy="21000"/>
            </a:xfrm>
            <a:custGeom>
              <a:avLst/>
              <a:gdLst/>
              <a:ahLst/>
              <a:cxnLst/>
              <a:rect l="l" t="t" r="r" b="b"/>
              <a:pathLst>
                <a:path w="1385" h="840" fill="none" extrusionOk="0">
                  <a:moveTo>
                    <a:pt x="1" y="840"/>
                  </a:moveTo>
                  <a:cubicBezTo>
                    <a:pt x="467" y="560"/>
                    <a:pt x="918" y="280"/>
                    <a:pt x="1385" y="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4"/>
            <p:cNvSpPr/>
            <p:nvPr/>
          </p:nvSpPr>
          <p:spPr>
            <a:xfrm>
              <a:off x="1028400" y="1230275"/>
              <a:ext cx="14025" cy="34600"/>
            </a:xfrm>
            <a:custGeom>
              <a:avLst/>
              <a:gdLst/>
              <a:ahLst/>
              <a:cxnLst/>
              <a:rect l="l" t="t" r="r" b="b"/>
              <a:pathLst>
                <a:path w="561" h="1384" fill="none" extrusionOk="0">
                  <a:moveTo>
                    <a:pt x="1" y="0"/>
                  </a:moveTo>
                  <a:cubicBezTo>
                    <a:pt x="187" y="467"/>
                    <a:pt x="374" y="933"/>
                    <a:pt x="561" y="138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4"/>
            <p:cNvSpPr/>
            <p:nvPr/>
          </p:nvSpPr>
          <p:spPr>
            <a:xfrm>
              <a:off x="1195175" y="1106250"/>
              <a:ext cx="41625" cy="6650"/>
            </a:xfrm>
            <a:custGeom>
              <a:avLst/>
              <a:gdLst/>
              <a:ahLst/>
              <a:cxnLst/>
              <a:rect l="l" t="t" r="r" b="b"/>
              <a:pathLst>
                <a:path w="1665" h="266" fill="none" extrusionOk="0">
                  <a:moveTo>
                    <a:pt x="0" y="265"/>
                  </a:moveTo>
                  <a:cubicBezTo>
                    <a:pt x="560" y="187"/>
                    <a:pt x="1104" y="94"/>
                    <a:pt x="1664"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a:off x="771450" y="1094975"/>
              <a:ext cx="27625" cy="27625"/>
            </a:xfrm>
            <a:custGeom>
              <a:avLst/>
              <a:gdLst/>
              <a:ahLst/>
              <a:cxnLst/>
              <a:rect l="l" t="t" r="r" b="b"/>
              <a:pathLst>
                <a:path w="1105" h="1105" fill="none" extrusionOk="0">
                  <a:moveTo>
                    <a:pt x="1" y="1"/>
                  </a:moveTo>
                  <a:lnTo>
                    <a:pt x="1105" y="1105"/>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4"/>
            <p:cNvSpPr/>
            <p:nvPr/>
          </p:nvSpPr>
          <p:spPr>
            <a:xfrm>
              <a:off x="720925" y="356400"/>
              <a:ext cx="587000" cy="1071750"/>
            </a:xfrm>
            <a:custGeom>
              <a:avLst/>
              <a:gdLst/>
              <a:ahLst/>
              <a:cxnLst/>
              <a:rect l="l" t="t" r="r" b="b"/>
              <a:pathLst>
                <a:path w="23480" h="42870" fill="none" extrusionOk="0">
                  <a:moveTo>
                    <a:pt x="22951" y="27181"/>
                  </a:moveTo>
                  <a:cubicBezTo>
                    <a:pt x="21909" y="23853"/>
                    <a:pt x="19406" y="21163"/>
                    <a:pt x="16187" y="19857"/>
                  </a:cubicBezTo>
                  <a:cubicBezTo>
                    <a:pt x="15565" y="19593"/>
                    <a:pt x="15161" y="18986"/>
                    <a:pt x="15161" y="18302"/>
                  </a:cubicBezTo>
                  <a:lnTo>
                    <a:pt x="15161" y="1"/>
                  </a:lnTo>
                  <a:lnTo>
                    <a:pt x="8397" y="1"/>
                  </a:lnTo>
                  <a:lnTo>
                    <a:pt x="8397" y="18302"/>
                  </a:lnTo>
                  <a:cubicBezTo>
                    <a:pt x="8397" y="18986"/>
                    <a:pt x="7993" y="19593"/>
                    <a:pt x="7371" y="19857"/>
                  </a:cubicBezTo>
                  <a:cubicBezTo>
                    <a:pt x="4152" y="21163"/>
                    <a:pt x="1648" y="23853"/>
                    <a:pt x="607" y="27181"/>
                  </a:cubicBezTo>
                  <a:cubicBezTo>
                    <a:pt x="187" y="28518"/>
                    <a:pt x="0" y="29948"/>
                    <a:pt x="109" y="31457"/>
                  </a:cubicBezTo>
                  <a:cubicBezTo>
                    <a:pt x="467" y="37225"/>
                    <a:pt x="5116" y="41921"/>
                    <a:pt x="10885" y="42357"/>
                  </a:cubicBezTo>
                  <a:cubicBezTo>
                    <a:pt x="17758" y="42870"/>
                    <a:pt x="23480" y="37443"/>
                    <a:pt x="23480" y="30679"/>
                  </a:cubicBezTo>
                  <a:cubicBezTo>
                    <a:pt x="23480" y="29466"/>
                    <a:pt x="23293" y="28284"/>
                    <a:pt x="22951" y="27181"/>
                  </a:cubicBezTo>
                  <a:close/>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4"/>
            <p:cNvSpPr/>
            <p:nvPr/>
          </p:nvSpPr>
          <p:spPr>
            <a:xfrm>
              <a:off x="827425" y="869525"/>
              <a:ext cx="201000" cy="94100"/>
            </a:xfrm>
            <a:custGeom>
              <a:avLst/>
              <a:gdLst/>
              <a:ahLst/>
              <a:cxnLst/>
              <a:rect l="l" t="t" r="r" b="b"/>
              <a:pathLst>
                <a:path w="8040" h="3764" fill="none" extrusionOk="0">
                  <a:moveTo>
                    <a:pt x="1" y="3763"/>
                  </a:moveTo>
                  <a:cubicBezTo>
                    <a:pt x="1898" y="1369"/>
                    <a:pt x="5008" y="0"/>
                    <a:pt x="8040" y="203"/>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966975" y="452800"/>
              <a:ext cx="1975" cy="249975"/>
            </a:xfrm>
            <a:custGeom>
              <a:avLst/>
              <a:gdLst/>
              <a:ahLst/>
              <a:cxnLst/>
              <a:rect l="l" t="t" r="r" b="b"/>
              <a:pathLst>
                <a:path w="79" h="9999" fill="none" extrusionOk="0">
                  <a:moveTo>
                    <a:pt x="79" y="1"/>
                  </a:moveTo>
                  <a:cubicBezTo>
                    <a:pt x="63" y="3328"/>
                    <a:pt x="32" y="6656"/>
                    <a:pt x="1" y="9999"/>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903225" y="338125"/>
              <a:ext cx="224325" cy="47450"/>
            </a:xfrm>
            <a:custGeom>
              <a:avLst/>
              <a:gdLst/>
              <a:ahLst/>
              <a:cxnLst/>
              <a:rect l="l" t="t" r="r" b="b"/>
              <a:pathLst>
                <a:path w="8973" h="1898" extrusionOk="0">
                  <a:moveTo>
                    <a:pt x="763" y="1"/>
                  </a:moveTo>
                  <a:cubicBezTo>
                    <a:pt x="343" y="1"/>
                    <a:pt x="1" y="343"/>
                    <a:pt x="1" y="763"/>
                  </a:cubicBezTo>
                  <a:lnTo>
                    <a:pt x="1" y="1136"/>
                  </a:lnTo>
                  <a:cubicBezTo>
                    <a:pt x="1" y="1556"/>
                    <a:pt x="343" y="1898"/>
                    <a:pt x="763" y="1898"/>
                  </a:cubicBezTo>
                  <a:lnTo>
                    <a:pt x="8211" y="1898"/>
                  </a:lnTo>
                  <a:cubicBezTo>
                    <a:pt x="8631" y="1898"/>
                    <a:pt x="8973" y="1556"/>
                    <a:pt x="8973" y="1136"/>
                  </a:cubicBezTo>
                  <a:lnTo>
                    <a:pt x="8973" y="763"/>
                  </a:lnTo>
                  <a:cubicBezTo>
                    <a:pt x="8973" y="343"/>
                    <a:pt x="8631" y="1"/>
                    <a:pt x="8211" y="1"/>
                  </a:cubicBez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p:nvPr/>
          </p:nvSpPr>
          <p:spPr>
            <a:xfrm>
              <a:off x="276600" y="534375"/>
              <a:ext cx="726575" cy="692850"/>
            </a:xfrm>
            <a:custGeom>
              <a:avLst/>
              <a:gdLst/>
              <a:ahLst/>
              <a:cxnLst/>
              <a:rect l="l" t="t" r="r" b="b"/>
              <a:pathLst>
                <a:path w="29063" h="27714" extrusionOk="0">
                  <a:moveTo>
                    <a:pt x="14527" y="2187"/>
                  </a:moveTo>
                  <a:cubicBezTo>
                    <a:pt x="20460" y="2187"/>
                    <a:pt x="25554" y="6698"/>
                    <a:pt x="26139" y="12722"/>
                  </a:cubicBezTo>
                  <a:cubicBezTo>
                    <a:pt x="26761" y="19129"/>
                    <a:pt x="22065" y="24851"/>
                    <a:pt x="15659" y="25473"/>
                  </a:cubicBezTo>
                  <a:cubicBezTo>
                    <a:pt x="15276" y="25510"/>
                    <a:pt x="14896" y="25528"/>
                    <a:pt x="14520" y="25528"/>
                  </a:cubicBezTo>
                  <a:cubicBezTo>
                    <a:pt x="8589" y="25528"/>
                    <a:pt x="3508" y="21016"/>
                    <a:pt x="2908" y="14992"/>
                  </a:cubicBezTo>
                  <a:cubicBezTo>
                    <a:pt x="2286" y="8586"/>
                    <a:pt x="6998" y="2864"/>
                    <a:pt x="13388" y="2242"/>
                  </a:cubicBezTo>
                  <a:cubicBezTo>
                    <a:pt x="13771" y="2205"/>
                    <a:pt x="14151" y="2187"/>
                    <a:pt x="14527" y="2187"/>
                  </a:cubicBezTo>
                  <a:close/>
                  <a:moveTo>
                    <a:pt x="14524" y="1"/>
                  </a:moveTo>
                  <a:cubicBezTo>
                    <a:pt x="14082" y="1"/>
                    <a:pt x="13635" y="22"/>
                    <a:pt x="13186" y="65"/>
                  </a:cubicBezTo>
                  <a:cubicBezTo>
                    <a:pt x="5583" y="812"/>
                    <a:pt x="0" y="7607"/>
                    <a:pt x="747" y="15195"/>
                  </a:cubicBezTo>
                  <a:cubicBezTo>
                    <a:pt x="1434" y="22349"/>
                    <a:pt x="7491" y="27714"/>
                    <a:pt x="14538" y="27714"/>
                  </a:cubicBezTo>
                  <a:cubicBezTo>
                    <a:pt x="14981" y="27714"/>
                    <a:pt x="15427" y="27693"/>
                    <a:pt x="15876" y="27650"/>
                  </a:cubicBezTo>
                  <a:cubicBezTo>
                    <a:pt x="23480" y="26903"/>
                    <a:pt x="29062" y="20108"/>
                    <a:pt x="28316" y="12520"/>
                  </a:cubicBezTo>
                  <a:cubicBezTo>
                    <a:pt x="27613" y="5366"/>
                    <a:pt x="21570" y="1"/>
                    <a:pt x="14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4"/>
            <p:cNvSpPr/>
            <p:nvPr/>
          </p:nvSpPr>
          <p:spPr>
            <a:xfrm>
              <a:off x="-27775" y="1098475"/>
              <a:ext cx="514325" cy="613025"/>
            </a:xfrm>
            <a:custGeom>
              <a:avLst/>
              <a:gdLst/>
              <a:ahLst/>
              <a:cxnLst/>
              <a:rect l="l" t="t" r="r" b="b"/>
              <a:pathLst>
                <a:path w="20573" h="24521" extrusionOk="0">
                  <a:moveTo>
                    <a:pt x="17136" y="1"/>
                  </a:moveTo>
                  <a:lnTo>
                    <a:pt x="747" y="20992"/>
                  </a:lnTo>
                  <a:cubicBezTo>
                    <a:pt x="0" y="21941"/>
                    <a:pt x="171" y="23309"/>
                    <a:pt x="1120" y="24056"/>
                  </a:cubicBezTo>
                  <a:cubicBezTo>
                    <a:pt x="1525" y="24369"/>
                    <a:pt x="2002" y="24521"/>
                    <a:pt x="2473" y="24521"/>
                  </a:cubicBezTo>
                  <a:cubicBezTo>
                    <a:pt x="3124" y="24521"/>
                    <a:pt x="3766" y="24232"/>
                    <a:pt x="4199" y="23682"/>
                  </a:cubicBezTo>
                  <a:lnTo>
                    <a:pt x="20572" y="2691"/>
                  </a:lnTo>
                  <a:lnTo>
                    <a:pt x="171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4"/>
            <p:cNvSpPr/>
            <p:nvPr/>
          </p:nvSpPr>
          <p:spPr>
            <a:xfrm>
              <a:off x="412650" y="628500"/>
              <a:ext cx="209550" cy="161350"/>
            </a:xfrm>
            <a:custGeom>
              <a:avLst/>
              <a:gdLst/>
              <a:ahLst/>
              <a:cxnLst/>
              <a:rect l="l" t="t" r="r" b="b"/>
              <a:pathLst>
                <a:path w="8382" h="6454" fill="none" extrusionOk="0">
                  <a:moveTo>
                    <a:pt x="1" y="6454"/>
                  </a:moveTo>
                  <a:cubicBezTo>
                    <a:pt x="1027" y="2815"/>
                    <a:pt x="4603" y="63"/>
                    <a:pt x="8382" y="1"/>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34;p37">
            <a:extLst>
              <a:ext uri="{FF2B5EF4-FFF2-40B4-BE49-F238E27FC236}">
                <a16:creationId xmlns:a16="http://schemas.microsoft.com/office/drawing/2014/main" id="{2A52AB27-D304-A83C-C655-E4669EE7B327}"/>
              </a:ext>
            </a:extLst>
          </p:cNvPr>
          <p:cNvSpPr txBox="1">
            <a:spLocks noGrp="1"/>
          </p:cNvSpPr>
          <p:nvPr>
            <p:ph type="subTitle" idx="1"/>
          </p:nvPr>
        </p:nvSpPr>
        <p:spPr>
          <a:xfrm>
            <a:off x="1206924" y="1038317"/>
            <a:ext cx="5270329" cy="4708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sz="1600" dirty="0"/>
              <a:t>2.</a:t>
            </a:r>
            <a:r>
              <a:rPr lang="zh-CN" altLang="en-US" sz="1600" dirty="0"/>
              <a:t> </a:t>
            </a:r>
            <a:r>
              <a:rPr lang="en-US" altLang="zh-CN" sz="1600" dirty="0"/>
              <a:t>Choose the</a:t>
            </a:r>
            <a:r>
              <a:rPr lang="en" sz="1600" dirty="0"/>
              <a:t> information that we think we needed:</a:t>
            </a:r>
            <a:endParaRPr sz="1600" dirty="0"/>
          </a:p>
        </p:txBody>
      </p:sp>
      <p:sp>
        <p:nvSpPr>
          <p:cNvPr id="58" name="TextBox 57">
            <a:extLst>
              <a:ext uri="{FF2B5EF4-FFF2-40B4-BE49-F238E27FC236}">
                <a16:creationId xmlns:a16="http://schemas.microsoft.com/office/drawing/2014/main" id="{5E5332EB-EEAC-F2BD-3A73-0CB8164757FA}"/>
              </a:ext>
            </a:extLst>
          </p:cNvPr>
          <p:cNvSpPr txBox="1"/>
          <p:nvPr/>
        </p:nvSpPr>
        <p:spPr>
          <a:xfrm>
            <a:off x="127122" y="1590538"/>
            <a:ext cx="4115798" cy="2436564"/>
          </a:xfrm>
          <a:prstGeom prst="rect">
            <a:avLst/>
          </a:prstGeom>
          <a:noFill/>
        </p:spPr>
        <p:txBody>
          <a:bodyPr wrap="square">
            <a:spAutoFit/>
          </a:bodyPr>
          <a:lstStyle/>
          <a:p>
            <a:pPr marL="152400" marR="0" lvl="0" algn="l" defTabSz="914400" rtl="0" eaLnBrk="1" fontAlgn="auto" latinLnBrk="0" hangingPunct="1">
              <a:lnSpc>
                <a:spcPct val="100000"/>
              </a:lnSpc>
              <a:spcBef>
                <a:spcPts val="1000"/>
              </a:spcBef>
              <a:spcAft>
                <a:spcPts val="0"/>
              </a:spcAft>
              <a:buClr>
                <a:srgbClr val="FF8C95"/>
              </a:buClr>
              <a:buSzPts val="1200"/>
              <a:tabLst/>
              <a:defRPr/>
            </a:pPr>
            <a:r>
              <a:rPr lang="en-US" sz="1600" dirty="0">
                <a:solidFill>
                  <a:srgbClr val="010100"/>
                </a:solidFill>
                <a:latin typeface="Mukta Regular"/>
                <a:cs typeface="Mukta Regular"/>
                <a:sym typeface="Mukta"/>
              </a:rPr>
              <a:t>For professionals:</a:t>
            </a:r>
          </a:p>
          <a:p>
            <a:pPr marL="457200" indent="-304800">
              <a:spcBef>
                <a:spcPts val="1000"/>
              </a:spcBef>
              <a:buClr>
                <a:srgbClr val="FF8C95"/>
              </a:buClr>
              <a:buSzPts val="1200"/>
              <a:buFont typeface="Mukta Light"/>
              <a:buChar char="●"/>
              <a:defRPr/>
            </a:pPr>
            <a:r>
              <a:rPr kumimoji="0" lang="en-US" sz="1600" b="0" i="0" u="none" strike="noStrike" kern="0" cap="none" spc="0" normalizeH="0" baseline="0" noProof="0" dirty="0">
                <a:ln>
                  <a:noFill/>
                </a:ln>
                <a:solidFill>
                  <a:srgbClr val="010100"/>
                </a:solidFill>
                <a:effectLst/>
                <a:uLnTx/>
                <a:uFillTx/>
                <a:latin typeface="Mukta Regular"/>
                <a:cs typeface="Mukta Regular"/>
                <a:sym typeface="Mukta"/>
              </a:rPr>
              <a:t>Average numbers of every GP's patients</a:t>
            </a:r>
          </a:p>
          <a:p>
            <a:pPr marL="152400">
              <a:buClr>
                <a:srgbClr val="FF8C95"/>
              </a:buClr>
              <a:buSzPts val="1200"/>
              <a:defRPr/>
            </a:pPr>
            <a:endParaRPr lang="en-US" sz="1600" dirty="0">
              <a:solidFill>
                <a:srgbClr val="010100"/>
              </a:solidFill>
              <a:latin typeface="Mukta Regular"/>
              <a:cs typeface="Mukta Regular"/>
              <a:sym typeface="Mukta"/>
            </a:endParaRP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lang="en-US" sz="1600" dirty="0">
                <a:solidFill>
                  <a:srgbClr val="010100"/>
                </a:solidFill>
                <a:latin typeface="Mukta Regular"/>
                <a:cs typeface="Mukta Regular"/>
                <a:sym typeface="Mukta"/>
              </a:rPr>
              <a:t>Achievement and prevalence of GPs</a:t>
            </a: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endParaRPr kumimoji="0" lang="en-US" sz="1600" b="0" i="0" u="none" strike="noStrike" kern="0" cap="none" spc="0" normalizeH="0" baseline="0" noProof="0" dirty="0">
              <a:ln>
                <a:noFill/>
              </a:ln>
              <a:solidFill>
                <a:srgbClr val="010100"/>
              </a:solidFill>
              <a:effectLst/>
              <a:uLnTx/>
              <a:uFillTx/>
              <a:latin typeface="Mukta Regular"/>
              <a:cs typeface="Mukta Regular"/>
              <a:sym typeface="Mukta"/>
            </a:endParaRP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kumimoji="0" lang="en-US" sz="1600" b="0" i="0" u="none" strike="noStrike" kern="0" cap="none" spc="0" normalizeH="0" baseline="0" noProof="0" dirty="0">
                <a:ln>
                  <a:noFill/>
                </a:ln>
                <a:solidFill>
                  <a:srgbClr val="010100"/>
                </a:solidFill>
                <a:effectLst/>
                <a:uLnTx/>
                <a:uFillTx/>
                <a:latin typeface="Mukta Regular"/>
                <a:cs typeface="Mukta Regular"/>
                <a:sym typeface="Mukta"/>
              </a:rPr>
              <a:t>CCG achievement and CCG name in Manchester</a:t>
            </a: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endParaRPr kumimoji="0" lang="en-US" sz="1600" b="0" i="0" u="none" strike="noStrike" kern="0" cap="none" spc="0" normalizeH="0" baseline="0" noProof="0" dirty="0">
              <a:ln>
                <a:noFill/>
              </a:ln>
              <a:solidFill>
                <a:srgbClr val="010100"/>
              </a:solidFill>
              <a:effectLst/>
              <a:uLnTx/>
              <a:uFillTx/>
              <a:latin typeface="Mukta Regular"/>
              <a:cs typeface="Mukta Regular"/>
              <a:sym typeface="Mukta"/>
            </a:endParaRP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lang="en-US" sz="1600" dirty="0">
                <a:solidFill>
                  <a:srgbClr val="010100"/>
                </a:solidFill>
                <a:latin typeface="Mukta Regular"/>
                <a:cs typeface="Mukta Regular"/>
                <a:sym typeface="Mukta"/>
              </a:rPr>
              <a:t>COPD prevalence</a:t>
            </a:r>
            <a:endParaRPr kumimoji="0" lang="en-US" sz="1600" b="0" i="0" u="none" strike="noStrike" kern="0" cap="none" spc="0" normalizeH="0" baseline="0" noProof="0" dirty="0">
              <a:ln>
                <a:noFill/>
              </a:ln>
              <a:solidFill>
                <a:srgbClr val="010100"/>
              </a:solidFill>
              <a:effectLst/>
              <a:uLnTx/>
              <a:uFillTx/>
              <a:latin typeface="Mukta Regular"/>
              <a:cs typeface="Mukta Regular"/>
              <a:sym typeface="Mukta"/>
            </a:endParaRPr>
          </a:p>
        </p:txBody>
      </p:sp>
      <p:grpSp>
        <p:nvGrpSpPr>
          <p:cNvPr id="393" name="Google Shape;537;p37">
            <a:extLst>
              <a:ext uri="{FF2B5EF4-FFF2-40B4-BE49-F238E27FC236}">
                <a16:creationId xmlns:a16="http://schemas.microsoft.com/office/drawing/2014/main" id="{F732E38F-12AF-2BBB-8E32-61AE46B3849F}"/>
              </a:ext>
            </a:extLst>
          </p:cNvPr>
          <p:cNvGrpSpPr/>
          <p:nvPr/>
        </p:nvGrpSpPr>
        <p:grpSpPr>
          <a:xfrm>
            <a:off x="4021125" y="2290354"/>
            <a:ext cx="937547" cy="1133518"/>
            <a:chOff x="342225" y="1374175"/>
            <a:chExt cx="1146700" cy="1186200"/>
          </a:xfrm>
        </p:grpSpPr>
        <p:sp>
          <p:nvSpPr>
            <p:cNvPr id="394" name="Google Shape;538;p37">
              <a:extLst>
                <a:ext uri="{FF2B5EF4-FFF2-40B4-BE49-F238E27FC236}">
                  <a16:creationId xmlns:a16="http://schemas.microsoft.com/office/drawing/2014/main" id="{935C1AB2-6E9C-5855-90EE-4CFFDD8420FB}"/>
                </a:ext>
              </a:extLst>
            </p:cNvPr>
            <p:cNvSpPr/>
            <p:nvPr/>
          </p:nvSpPr>
          <p:spPr>
            <a:xfrm>
              <a:off x="609700" y="1504100"/>
              <a:ext cx="643650" cy="825275"/>
            </a:xfrm>
            <a:custGeom>
              <a:avLst/>
              <a:gdLst/>
              <a:ahLst/>
              <a:cxnLst/>
              <a:rect l="l" t="t" r="r" b="b"/>
              <a:pathLst>
                <a:path w="25746" h="33011" fill="none" extrusionOk="0">
                  <a:moveTo>
                    <a:pt x="7873" y="1"/>
                  </a:moveTo>
                  <a:lnTo>
                    <a:pt x="14165" y="1"/>
                  </a:lnTo>
                  <a:lnTo>
                    <a:pt x="14165" y="12828"/>
                  </a:lnTo>
                  <a:lnTo>
                    <a:pt x="0" y="12828"/>
                  </a:lnTo>
                  <a:lnTo>
                    <a:pt x="0" y="33011"/>
                  </a:lnTo>
                  <a:lnTo>
                    <a:pt x="25746" y="33011"/>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539;p37">
              <a:extLst>
                <a:ext uri="{FF2B5EF4-FFF2-40B4-BE49-F238E27FC236}">
                  <a16:creationId xmlns:a16="http://schemas.microsoft.com/office/drawing/2014/main" id="{A8BAAE59-28AB-A48F-48D8-6B90BBD5EB9D}"/>
                </a:ext>
              </a:extLst>
            </p:cNvPr>
            <p:cNvSpPr/>
            <p:nvPr/>
          </p:nvSpPr>
          <p:spPr>
            <a:xfrm>
              <a:off x="539025" y="2069475"/>
              <a:ext cx="142125" cy="141350"/>
            </a:xfrm>
            <a:custGeom>
              <a:avLst/>
              <a:gdLst/>
              <a:ahLst/>
              <a:cxnLst/>
              <a:rect l="l" t="t" r="r" b="b"/>
              <a:pathLst>
                <a:path w="5685" h="5654" extrusionOk="0">
                  <a:moveTo>
                    <a:pt x="1" y="0"/>
                  </a:moveTo>
                  <a:lnTo>
                    <a:pt x="1" y="5654"/>
                  </a:lnTo>
                  <a:lnTo>
                    <a:pt x="5685" y="5654"/>
                  </a:lnTo>
                  <a:lnTo>
                    <a:pt x="5685" y="0"/>
                  </a:ln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540;p37">
              <a:extLst>
                <a:ext uri="{FF2B5EF4-FFF2-40B4-BE49-F238E27FC236}">
                  <a16:creationId xmlns:a16="http://schemas.microsoft.com/office/drawing/2014/main" id="{B00B08CC-0D14-3C47-76EE-7E0503072080}"/>
                </a:ext>
              </a:extLst>
            </p:cNvPr>
            <p:cNvSpPr/>
            <p:nvPr/>
          </p:nvSpPr>
          <p:spPr>
            <a:xfrm>
              <a:off x="397700" y="1374175"/>
              <a:ext cx="424800" cy="234825"/>
            </a:xfrm>
            <a:custGeom>
              <a:avLst/>
              <a:gdLst/>
              <a:ahLst/>
              <a:cxnLst/>
              <a:rect l="l" t="t" r="r" b="b"/>
              <a:pathLst>
                <a:path w="16992" h="9393" extrusionOk="0">
                  <a:moveTo>
                    <a:pt x="1581" y="0"/>
                  </a:moveTo>
                  <a:cubicBezTo>
                    <a:pt x="699" y="0"/>
                    <a:pt x="0" y="699"/>
                    <a:pt x="0" y="1581"/>
                  </a:cubicBezTo>
                  <a:lnTo>
                    <a:pt x="0" y="7812"/>
                  </a:lnTo>
                  <a:cubicBezTo>
                    <a:pt x="0" y="8693"/>
                    <a:pt x="699" y="9393"/>
                    <a:pt x="1581" y="9393"/>
                  </a:cubicBezTo>
                  <a:lnTo>
                    <a:pt x="15411" y="9393"/>
                  </a:lnTo>
                  <a:cubicBezTo>
                    <a:pt x="16292" y="9393"/>
                    <a:pt x="16991" y="8693"/>
                    <a:pt x="16991" y="7812"/>
                  </a:cubicBezTo>
                  <a:lnTo>
                    <a:pt x="16991" y="1581"/>
                  </a:lnTo>
                  <a:cubicBezTo>
                    <a:pt x="16991" y="699"/>
                    <a:pt x="16292" y="0"/>
                    <a:pt x="15411" y="0"/>
                  </a:cubicBez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541;p37">
              <a:extLst>
                <a:ext uri="{FF2B5EF4-FFF2-40B4-BE49-F238E27FC236}">
                  <a16:creationId xmlns:a16="http://schemas.microsoft.com/office/drawing/2014/main" id="{FAD4D47B-82CA-A4EC-B187-085ECABD3342}"/>
                </a:ext>
              </a:extLst>
            </p:cNvPr>
            <p:cNvSpPr/>
            <p:nvPr/>
          </p:nvSpPr>
          <p:spPr>
            <a:xfrm>
              <a:off x="434175" y="1400000"/>
              <a:ext cx="360200" cy="164925"/>
            </a:xfrm>
            <a:custGeom>
              <a:avLst/>
              <a:gdLst/>
              <a:ahLst/>
              <a:cxnLst/>
              <a:rect l="l" t="t" r="r" b="b"/>
              <a:pathLst>
                <a:path w="14408" h="6597" fill="none" extrusionOk="0">
                  <a:moveTo>
                    <a:pt x="0" y="1"/>
                  </a:moveTo>
                  <a:lnTo>
                    <a:pt x="0" y="6597"/>
                  </a:lnTo>
                  <a:lnTo>
                    <a:pt x="14408" y="6597"/>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542;p37">
              <a:extLst>
                <a:ext uri="{FF2B5EF4-FFF2-40B4-BE49-F238E27FC236}">
                  <a16:creationId xmlns:a16="http://schemas.microsoft.com/office/drawing/2014/main" id="{03785C62-E9D1-D637-D43C-8BC3395FFA7B}"/>
                </a:ext>
              </a:extLst>
            </p:cNvPr>
            <p:cNvSpPr/>
            <p:nvPr/>
          </p:nvSpPr>
          <p:spPr>
            <a:xfrm>
              <a:off x="344500" y="1430400"/>
              <a:ext cx="64625" cy="9900"/>
            </a:xfrm>
            <a:custGeom>
              <a:avLst/>
              <a:gdLst/>
              <a:ahLst/>
              <a:cxnLst/>
              <a:rect l="l" t="t" r="r" b="b"/>
              <a:pathLst>
                <a:path w="2585" h="396" fill="none" extrusionOk="0">
                  <a:moveTo>
                    <a:pt x="2584" y="1"/>
                  </a:moveTo>
                  <a:lnTo>
                    <a:pt x="0" y="396"/>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543;p37">
              <a:extLst>
                <a:ext uri="{FF2B5EF4-FFF2-40B4-BE49-F238E27FC236}">
                  <a16:creationId xmlns:a16="http://schemas.microsoft.com/office/drawing/2014/main" id="{921BD65E-E524-A795-EE58-067961F1865A}"/>
                </a:ext>
              </a:extLst>
            </p:cNvPr>
            <p:cNvSpPr/>
            <p:nvPr/>
          </p:nvSpPr>
          <p:spPr>
            <a:xfrm>
              <a:off x="346775" y="1482825"/>
              <a:ext cx="62350" cy="9925"/>
            </a:xfrm>
            <a:custGeom>
              <a:avLst/>
              <a:gdLst/>
              <a:ahLst/>
              <a:cxnLst/>
              <a:rect l="l" t="t" r="r" b="b"/>
              <a:pathLst>
                <a:path w="2494" h="397" fill="none" extrusionOk="0">
                  <a:moveTo>
                    <a:pt x="1" y="396"/>
                  </a:moveTo>
                  <a:lnTo>
                    <a:pt x="2493" y="1"/>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544;p37">
              <a:extLst>
                <a:ext uri="{FF2B5EF4-FFF2-40B4-BE49-F238E27FC236}">
                  <a16:creationId xmlns:a16="http://schemas.microsoft.com/office/drawing/2014/main" id="{FD94D260-DD43-C800-F724-02D18954E196}"/>
                </a:ext>
              </a:extLst>
            </p:cNvPr>
            <p:cNvSpPr/>
            <p:nvPr/>
          </p:nvSpPr>
          <p:spPr>
            <a:xfrm>
              <a:off x="342225" y="1536025"/>
              <a:ext cx="66900" cy="8375"/>
            </a:xfrm>
            <a:custGeom>
              <a:avLst/>
              <a:gdLst/>
              <a:ahLst/>
              <a:cxnLst/>
              <a:rect l="l" t="t" r="r" b="b"/>
              <a:pathLst>
                <a:path w="2676" h="335" fill="none" extrusionOk="0">
                  <a:moveTo>
                    <a:pt x="2675" y="1"/>
                  </a:moveTo>
                  <a:lnTo>
                    <a:pt x="0" y="335"/>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545;p37">
              <a:extLst>
                <a:ext uri="{FF2B5EF4-FFF2-40B4-BE49-F238E27FC236}">
                  <a16:creationId xmlns:a16="http://schemas.microsoft.com/office/drawing/2014/main" id="{B7F3DCC6-0C5C-B1A4-40E2-68C0E57B7336}"/>
                </a:ext>
              </a:extLst>
            </p:cNvPr>
            <p:cNvSpPr/>
            <p:nvPr/>
          </p:nvSpPr>
          <p:spPr>
            <a:xfrm>
              <a:off x="464550" y="1589975"/>
              <a:ext cx="12950" cy="65375"/>
            </a:xfrm>
            <a:custGeom>
              <a:avLst/>
              <a:gdLst/>
              <a:ahLst/>
              <a:cxnLst/>
              <a:rect l="l" t="t" r="r" b="b"/>
              <a:pathLst>
                <a:path w="518" h="2615" fill="none" extrusionOk="0">
                  <a:moveTo>
                    <a:pt x="518" y="1"/>
                  </a:moveTo>
                  <a:lnTo>
                    <a:pt x="1" y="2615"/>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546;p37">
              <a:extLst>
                <a:ext uri="{FF2B5EF4-FFF2-40B4-BE49-F238E27FC236}">
                  <a16:creationId xmlns:a16="http://schemas.microsoft.com/office/drawing/2014/main" id="{66430E9E-A270-AEAE-7D7E-E589EF8CA76B}"/>
                </a:ext>
              </a:extLst>
            </p:cNvPr>
            <p:cNvSpPr/>
            <p:nvPr/>
          </p:nvSpPr>
          <p:spPr>
            <a:xfrm>
              <a:off x="531425" y="1589975"/>
              <a:ext cx="15225" cy="67650"/>
            </a:xfrm>
            <a:custGeom>
              <a:avLst/>
              <a:gdLst/>
              <a:ahLst/>
              <a:cxnLst/>
              <a:rect l="l" t="t" r="r" b="b"/>
              <a:pathLst>
                <a:path w="609" h="2706" fill="none" extrusionOk="0">
                  <a:moveTo>
                    <a:pt x="609" y="1"/>
                  </a:moveTo>
                  <a:lnTo>
                    <a:pt x="1" y="2706"/>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547;p37">
              <a:extLst>
                <a:ext uri="{FF2B5EF4-FFF2-40B4-BE49-F238E27FC236}">
                  <a16:creationId xmlns:a16="http://schemas.microsoft.com/office/drawing/2014/main" id="{9C0CABAD-297D-74AB-F2BF-690EDE58AB58}"/>
                </a:ext>
              </a:extLst>
            </p:cNvPr>
            <p:cNvSpPr/>
            <p:nvPr/>
          </p:nvSpPr>
          <p:spPr>
            <a:xfrm>
              <a:off x="609700" y="1589975"/>
              <a:ext cx="4575" cy="63100"/>
            </a:xfrm>
            <a:custGeom>
              <a:avLst/>
              <a:gdLst/>
              <a:ahLst/>
              <a:cxnLst/>
              <a:rect l="l" t="t" r="r" b="b"/>
              <a:pathLst>
                <a:path w="183" h="2524" fill="none" extrusionOk="0">
                  <a:moveTo>
                    <a:pt x="183" y="1"/>
                  </a:moveTo>
                  <a:lnTo>
                    <a:pt x="0" y="2524"/>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548;p37">
              <a:extLst>
                <a:ext uri="{FF2B5EF4-FFF2-40B4-BE49-F238E27FC236}">
                  <a16:creationId xmlns:a16="http://schemas.microsoft.com/office/drawing/2014/main" id="{B2EED794-FEF4-3607-0730-43492765988B}"/>
                </a:ext>
              </a:extLst>
            </p:cNvPr>
            <p:cNvSpPr/>
            <p:nvPr/>
          </p:nvSpPr>
          <p:spPr>
            <a:xfrm>
              <a:off x="665925" y="1589975"/>
              <a:ext cx="8400" cy="53975"/>
            </a:xfrm>
            <a:custGeom>
              <a:avLst/>
              <a:gdLst/>
              <a:ahLst/>
              <a:cxnLst/>
              <a:rect l="l" t="t" r="r" b="b"/>
              <a:pathLst>
                <a:path w="336" h="2159" fill="none" extrusionOk="0">
                  <a:moveTo>
                    <a:pt x="335" y="1"/>
                  </a:moveTo>
                  <a:lnTo>
                    <a:pt x="1" y="2159"/>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549;p37">
              <a:extLst>
                <a:ext uri="{FF2B5EF4-FFF2-40B4-BE49-F238E27FC236}">
                  <a16:creationId xmlns:a16="http://schemas.microsoft.com/office/drawing/2014/main" id="{5245EFA2-2C6D-6AD7-21FD-EC1B33568CDC}"/>
                </a:ext>
              </a:extLst>
            </p:cNvPr>
            <p:cNvSpPr/>
            <p:nvPr/>
          </p:nvSpPr>
          <p:spPr>
            <a:xfrm>
              <a:off x="729000" y="1589975"/>
              <a:ext cx="12950" cy="71450"/>
            </a:xfrm>
            <a:custGeom>
              <a:avLst/>
              <a:gdLst/>
              <a:ahLst/>
              <a:cxnLst/>
              <a:rect l="l" t="t" r="r" b="b"/>
              <a:pathLst>
                <a:path w="518" h="2858" fill="none" extrusionOk="0">
                  <a:moveTo>
                    <a:pt x="517" y="1"/>
                  </a:moveTo>
                  <a:lnTo>
                    <a:pt x="1" y="2858"/>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550;p37">
              <a:extLst>
                <a:ext uri="{FF2B5EF4-FFF2-40B4-BE49-F238E27FC236}">
                  <a16:creationId xmlns:a16="http://schemas.microsoft.com/office/drawing/2014/main" id="{63B6B846-97C8-CF67-69A5-8799BA9AB3DD}"/>
                </a:ext>
              </a:extLst>
            </p:cNvPr>
            <p:cNvSpPr/>
            <p:nvPr/>
          </p:nvSpPr>
          <p:spPr>
            <a:xfrm>
              <a:off x="777625" y="1589975"/>
              <a:ext cx="16750" cy="65375"/>
            </a:xfrm>
            <a:custGeom>
              <a:avLst/>
              <a:gdLst/>
              <a:ahLst/>
              <a:cxnLst/>
              <a:rect l="l" t="t" r="r" b="b"/>
              <a:pathLst>
                <a:path w="670" h="2615" fill="none" extrusionOk="0">
                  <a:moveTo>
                    <a:pt x="670" y="1"/>
                  </a:moveTo>
                  <a:lnTo>
                    <a:pt x="1" y="2615"/>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551;p37">
              <a:extLst>
                <a:ext uri="{FF2B5EF4-FFF2-40B4-BE49-F238E27FC236}">
                  <a16:creationId xmlns:a16="http://schemas.microsoft.com/office/drawing/2014/main" id="{BEEB7985-3B5D-FD14-ADC1-CFA31F5D6594}"/>
                </a:ext>
              </a:extLst>
            </p:cNvPr>
            <p:cNvSpPr/>
            <p:nvPr/>
          </p:nvSpPr>
          <p:spPr>
            <a:xfrm>
              <a:off x="781425" y="1662925"/>
              <a:ext cx="335150" cy="323750"/>
            </a:xfrm>
            <a:custGeom>
              <a:avLst/>
              <a:gdLst/>
              <a:ahLst/>
              <a:cxnLst/>
              <a:rect l="l" t="t" r="r" b="b"/>
              <a:pathLst>
                <a:path w="13406" h="12950" extrusionOk="0">
                  <a:moveTo>
                    <a:pt x="1551" y="1"/>
                  </a:moveTo>
                  <a:cubicBezTo>
                    <a:pt x="700" y="1"/>
                    <a:pt x="1" y="700"/>
                    <a:pt x="1" y="1581"/>
                  </a:cubicBezTo>
                  <a:lnTo>
                    <a:pt x="1" y="11399"/>
                  </a:lnTo>
                  <a:cubicBezTo>
                    <a:pt x="1" y="12250"/>
                    <a:pt x="700" y="12949"/>
                    <a:pt x="1551" y="12949"/>
                  </a:cubicBezTo>
                  <a:lnTo>
                    <a:pt x="11855" y="12949"/>
                  </a:lnTo>
                  <a:cubicBezTo>
                    <a:pt x="12706" y="12949"/>
                    <a:pt x="13405" y="12250"/>
                    <a:pt x="13405" y="11399"/>
                  </a:cubicBezTo>
                  <a:lnTo>
                    <a:pt x="13405" y="1581"/>
                  </a:lnTo>
                  <a:cubicBezTo>
                    <a:pt x="13405" y="700"/>
                    <a:pt x="12706" y="1"/>
                    <a:pt x="11855" y="1"/>
                  </a:cubicBez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552;p37">
              <a:extLst>
                <a:ext uri="{FF2B5EF4-FFF2-40B4-BE49-F238E27FC236}">
                  <a16:creationId xmlns:a16="http://schemas.microsoft.com/office/drawing/2014/main" id="{30FED793-FD2A-FADF-50D3-A8CB884E441A}"/>
                </a:ext>
              </a:extLst>
            </p:cNvPr>
            <p:cNvSpPr/>
            <p:nvPr/>
          </p:nvSpPr>
          <p:spPr>
            <a:xfrm>
              <a:off x="822475" y="1688775"/>
              <a:ext cx="259900" cy="254575"/>
            </a:xfrm>
            <a:custGeom>
              <a:avLst/>
              <a:gdLst/>
              <a:ahLst/>
              <a:cxnLst/>
              <a:rect l="l" t="t" r="r" b="b"/>
              <a:pathLst>
                <a:path w="10396" h="10183" fill="none" extrusionOk="0">
                  <a:moveTo>
                    <a:pt x="0" y="0"/>
                  </a:moveTo>
                  <a:lnTo>
                    <a:pt x="0" y="10183"/>
                  </a:lnTo>
                  <a:lnTo>
                    <a:pt x="10396" y="10183"/>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553;p37">
              <a:extLst>
                <a:ext uri="{FF2B5EF4-FFF2-40B4-BE49-F238E27FC236}">
                  <a16:creationId xmlns:a16="http://schemas.microsoft.com/office/drawing/2014/main" id="{E2E565C4-2D38-6A20-A65B-90FBCD54C3D1}"/>
                </a:ext>
              </a:extLst>
            </p:cNvPr>
            <p:cNvSpPr/>
            <p:nvPr/>
          </p:nvSpPr>
          <p:spPr>
            <a:xfrm>
              <a:off x="751800" y="1696375"/>
              <a:ext cx="48650" cy="7625"/>
            </a:xfrm>
            <a:custGeom>
              <a:avLst/>
              <a:gdLst/>
              <a:ahLst/>
              <a:cxnLst/>
              <a:rect l="l" t="t" r="r" b="b"/>
              <a:pathLst>
                <a:path w="1946" h="305" fill="none" extrusionOk="0">
                  <a:moveTo>
                    <a:pt x="0" y="304"/>
                  </a:moveTo>
                  <a:lnTo>
                    <a:pt x="1946" y="0"/>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554;p37">
              <a:extLst>
                <a:ext uri="{FF2B5EF4-FFF2-40B4-BE49-F238E27FC236}">
                  <a16:creationId xmlns:a16="http://schemas.microsoft.com/office/drawing/2014/main" id="{F4477A24-C4E8-4F1C-4728-3C2DE3D4F619}"/>
                </a:ext>
              </a:extLst>
            </p:cNvPr>
            <p:cNvSpPr/>
            <p:nvPr/>
          </p:nvSpPr>
          <p:spPr>
            <a:xfrm>
              <a:off x="750275" y="1746525"/>
              <a:ext cx="50175" cy="6850"/>
            </a:xfrm>
            <a:custGeom>
              <a:avLst/>
              <a:gdLst/>
              <a:ahLst/>
              <a:cxnLst/>
              <a:rect l="l" t="t" r="r" b="b"/>
              <a:pathLst>
                <a:path w="2007" h="274" fill="none" extrusionOk="0">
                  <a:moveTo>
                    <a:pt x="1" y="274"/>
                  </a:moveTo>
                  <a:lnTo>
                    <a:pt x="2007" y="0"/>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555;p37">
              <a:extLst>
                <a:ext uri="{FF2B5EF4-FFF2-40B4-BE49-F238E27FC236}">
                  <a16:creationId xmlns:a16="http://schemas.microsoft.com/office/drawing/2014/main" id="{449B735D-A4BA-05B2-A54F-737363352F6A}"/>
                </a:ext>
              </a:extLst>
            </p:cNvPr>
            <p:cNvSpPr/>
            <p:nvPr/>
          </p:nvSpPr>
          <p:spPr>
            <a:xfrm>
              <a:off x="748000" y="1792875"/>
              <a:ext cx="50950" cy="6100"/>
            </a:xfrm>
            <a:custGeom>
              <a:avLst/>
              <a:gdLst/>
              <a:ahLst/>
              <a:cxnLst/>
              <a:rect l="l" t="t" r="r" b="b"/>
              <a:pathLst>
                <a:path w="2038" h="244" fill="none" extrusionOk="0">
                  <a:moveTo>
                    <a:pt x="1" y="243"/>
                  </a:moveTo>
                  <a:lnTo>
                    <a:pt x="2037" y="0"/>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556;p37">
              <a:extLst>
                <a:ext uri="{FF2B5EF4-FFF2-40B4-BE49-F238E27FC236}">
                  <a16:creationId xmlns:a16="http://schemas.microsoft.com/office/drawing/2014/main" id="{50BF48AC-EC50-12A0-D2B4-627514388D4E}"/>
                </a:ext>
              </a:extLst>
            </p:cNvPr>
            <p:cNvSpPr/>
            <p:nvPr/>
          </p:nvSpPr>
          <p:spPr>
            <a:xfrm>
              <a:off x="748000" y="1853650"/>
              <a:ext cx="50950" cy="9925"/>
            </a:xfrm>
            <a:custGeom>
              <a:avLst/>
              <a:gdLst/>
              <a:ahLst/>
              <a:cxnLst/>
              <a:rect l="l" t="t" r="r" b="b"/>
              <a:pathLst>
                <a:path w="2038" h="397" fill="none" extrusionOk="0">
                  <a:moveTo>
                    <a:pt x="1" y="396"/>
                  </a:moveTo>
                  <a:lnTo>
                    <a:pt x="2037" y="1"/>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557;p37">
              <a:extLst>
                <a:ext uri="{FF2B5EF4-FFF2-40B4-BE49-F238E27FC236}">
                  <a16:creationId xmlns:a16="http://schemas.microsoft.com/office/drawing/2014/main" id="{7B2ADDE6-A2F1-C39B-0C50-BEF37F9F98C0}"/>
                </a:ext>
              </a:extLst>
            </p:cNvPr>
            <p:cNvSpPr/>
            <p:nvPr/>
          </p:nvSpPr>
          <p:spPr>
            <a:xfrm>
              <a:off x="752550" y="1895450"/>
              <a:ext cx="41825" cy="8400"/>
            </a:xfrm>
            <a:custGeom>
              <a:avLst/>
              <a:gdLst/>
              <a:ahLst/>
              <a:cxnLst/>
              <a:rect l="l" t="t" r="r" b="b"/>
              <a:pathLst>
                <a:path w="1673" h="336" fill="none" extrusionOk="0">
                  <a:moveTo>
                    <a:pt x="1" y="335"/>
                  </a:moveTo>
                  <a:lnTo>
                    <a:pt x="1673" y="1"/>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558;p37">
              <a:extLst>
                <a:ext uri="{FF2B5EF4-FFF2-40B4-BE49-F238E27FC236}">
                  <a16:creationId xmlns:a16="http://schemas.microsoft.com/office/drawing/2014/main" id="{E544ACF5-47DF-A91E-81F6-5C35FFD8257B}"/>
                </a:ext>
              </a:extLst>
            </p:cNvPr>
            <p:cNvSpPr/>
            <p:nvPr/>
          </p:nvSpPr>
          <p:spPr>
            <a:xfrm>
              <a:off x="748000" y="1947125"/>
              <a:ext cx="46375" cy="8375"/>
            </a:xfrm>
            <a:custGeom>
              <a:avLst/>
              <a:gdLst/>
              <a:ahLst/>
              <a:cxnLst/>
              <a:rect l="l" t="t" r="r" b="b"/>
              <a:pathLst>
                <a:path w="1855" h="335" fill="none" extrusionOk="0">
                  <a:moveTo>
                    <a:pt x="1" y="335"/>
                  </a:moveTo>
                  <a:lnTo>
                    <a:pt x="1855" y="1"/>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559;p37">
              <a:extLst>
                <a:ext uri="{FF2B5EF4-FFF2-40B4-BE49-F238E27FC236}">
                  <a16:creationId xmlns:a16="http://schemas.microsoft.com/office/drawing/2014/main" id="{592C6128-B1DA-2272-6A50-75B4501C99F7}"/>
                </a:ext>
              </a:extLst>
            </p:cNvPr>
            <p:cNvSpPr/>
            <p:nvPr/>
          </p:nvSpPr>
          <p:spPr>
            <a:xfrm>
              <a:off x="826275" y="1963850"/>
              <a:ext cx="10650" cy="52450"/>
            </a:xfrm>
            <a:custGeom>
              <a:avLst/>
              <a:gdLst/>
              <a:ahLst/>
              <a:cxnLst/>
              <a:rect l="l" t="t" r="r" b="b"/>
              <a:pathLst>
                <a:path w="426" h="2098" fill="none" extrusionOk="0">
                  <a:moveTo>
                    <a:pt x="426" y="0"/>
                  </a:moveTo>
                  <a:lnTo>
                    <a:pt x="0" y="2098"/>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560;p37">
              <a:extLst>
                <a:ext uri="{FF2B5EF4-FFF2-40B4-BE49-F238E27FC236}">
                  <a16:creationId xmlns:a16="http://schemas.microsoft.com/office/drawing/2014/main" id="{C18D0637-393C-66F8-8790-F1F3449873E5}"/>
                </a:ext>
              </a:extLst>
            </p:cNvPr>
            <p:cNvSpPr/>
            <p:nvPr/>
          </p:nvSpPr>
          <p:spPr>
            <a:xfrm>
              <a:off x="874150" y="1963850"/>
              <a:ext cx="10650" cy="44850"/>
            </a:xfrm>
            <a:custGeom>
              <a:avLst/>
              <a:gdLst/>
              <a:ahLst/>
              <a:cxnLst/>
              <a:rect l="l" t="t" r="r" b="b"/>
              <a:pathLst>
                <a:path w="426" h="1794" fill="none" extrusionOk="0">
                  <a:moveTo>
                    <a:pt x="426" y="0"/>
                  </a:moveTo>
                  <a:lnTo>
                    <a:pt x="0" y="1794"/>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561;p37">
              <a:extLst>
                <a:ext uri="{FF2B5EF4-FFF2-40B4-BE49-F238E27FC236}">
                  <a16:creationId xmlns:a16="http://schemas.microsoft.com/office/drawing/2014/main" id="{D59F317A-8D9B-B472-A4C3-BD4F2F25712A}"/>
                </a:ext>
              </a:extLst>
            </p:cNvPr>
            <p:cNvSpPr/>
            <p:nvPr/>
          </p:nvSpPr>
          <p:spPr>
            <a:xfrm>
              <a:off x="922775" y="1963850"/>
              <a:ext cx="14475" cy="66900"/>
            </a:xfrm>
            <a:custGeom>
              <a:avLst/>
              <a:gdLst/>
              <a:ahLst/>
              <a:cxnLst/>
              <a:rect l="l" t="t" r="r" b="b"/>
              <a:pathLst>
                <a:path w="579" h="2676" fill="none" extrusionOk="0">
                  <a:moveTo>
                    <a:pt x="578" y="0"/>
                  </a:moveTo>
                  <a:lnTo>
                    <a:pt x="1" y="2675"/>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562;p37">
              <a:extLst>
                <a:ext uri="{FF2B5EF4-FFF2-40B4-BE49-F238E27FC236}">
                  <a16:creationId xmlns:a16="http://schemas.microsoft.com/office/drawing/2014/main" id="{D97194A3-9E32-7B5D-3FBD-C541FF03D962}"/>
                </a:ext>
              </a:extLst>
            </p:cNvPr>
            <p:cNvSpPr/>
            <p:nvPr/>
          </p:nvSpPr>
          <p:spPr>
            <a:xfrm>
              <a:off x="979000" y="1972200"/>
              <a:ext cx="12950" cy="44100"/>
            </a:xfrm>
            <a:custGeom>
              <a:avLst/>
              <a:gdLst/>
              <a:ahLst/>
              <a:cxnLst/>
              <a:rect l="l" t="t" r="r" b="b"/>
              <a:pathLst>
                <a:path w="518" h="1764" fill="none" extrusionOk="0">
                  <a:moveTo>
                    <a:pt x="518" y="1"/>
                  </a:moveTo>
                  <a:lnTo>
                    <a:pt x="1" y="1764"/>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563;p37">
              <a:extLst>
                <a:ext uri="{FF2B5EF4-FFF2-40B4-BE49-F238E27FC236}">
                  <a16:creationId xmlns:a16="http://schemas.microsoft.com/office/drawing/2014/main" id="{EB8486DC-3095-CC8C-53AE-EBBF3C25FB61}"/>
                </a:ext>
              </a:extLst>
            </p:cNvPr>
            <p:cNvSpPr/>
            <p:nvPr/>
          </p:nvSpPr>
          <p:spPr>
            <a:xfrm>
              <a:off x="1026875" y="1972200"/>
              <a:ext cx="14475" cy="45625"/>
            </a:xfrm>
            <a:custGeom>
              <a:avLst/>
              <a:gdLst/>
              <a:ahLst/>
              <a:cxnLst/>
              <a:rect l="l" t="t" r="r" b="b"/>
              <a:pathLst>
                <a:path w="579" h="1825" fill="none" extrusionOk="0">
                  <a:moveTo>
                    <a:pt x="578" y="1"/>
                  </a:moveTo>
                  <a:lnTo>
                    <a:pt x="1" y="1824"/>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564;p37">
              <a:extLst>
                <a:ext uri="{FF2B5EF4-FFF2-40B4-BE49-F238E27FC236}">
                  <a16:creationId xmlns:a16="http://schemas.microsoft.com/office/drawing/2014/main" id="{F81EAA1A-59B6-38A0-CEA4-22D546876DEA}"/>
                </a:ext>
              </a:extLst>
            </p:cNvPr>
            <p:cNvSpPr/>
            <p:nvPr/>
          </p:nvSpPr>
          <p:spPr>
            <a:xfrm>
              <a:off x="1082350" y="1960800"/>
              <a:ext cx="11425" cy="57025"/>
            </a:xfrm>
            <a:custGeom>
              <a:avLst/>
              <a:gdLst/>
              <a:ahLst/>
              <a:cxnLst/>
              <a:rect l="l" t="t" r="r" b="b"/>
              <a:pathLst>
                <a:path w="457" h="2281" fill="none" extrusionOk="0">
                  <a:moveTo>
                    <a:pt x="457" y="1"/>
                  </a:moveTo>
                  <a:lnTo>
                    <a:pt x="1" y="2280"/>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565;p37">
              <a:extLst>
                <a:ext uri="{FF2B5EF4-FFF2-40B4-BE49-F238E27FC236}">
                  <a16:creationId xmlns:a16="http://schemas.microsoft.com/office/drawing/2014/main" id="{CFD46D4B-B41B-139E-5D1B-C069C23C7AC5}"/>
                </a:ext>
              </a:extLst>
            </p:cNvPr>
            <p:cNvSpPr/>
            <p:nvPr/>
          </p:nvSpPr>
          <p:spPr>
            <a:xfrm>
              <a:off x="1179625" y="2035275"/>
              <a:ext cx="309300" cy="494725"/>
            </a:xfrm>
            <a:custGeom>
              <a:avLst/>
              <a:gdLst/>
              <a:ahLst/>
              <a:cxnLst/>
              <a:rect l="l" t="t" r="r" b="b"/>
              <a:pathLst>
                <a:path w="12372" h="19789" extrusionOk="0">
                  <a:moveTo>
                    <a:pt x="1550" y="0"/>
                  </a:moveTo>
                  <a:cubicBezTo>
                    <a:pt x="699" y="0"/>
                    <a:pt x="0" y="700"/>
                    <a:pt x="0" y="1551"/>
                  </a:cubicBezTo>
                  <a:lnTo>
                    <a:pt x="0" y="18238"/>
                  </a:lnTo>
                  <a:cubicBezTo>
                    <a:pt x="0" y="19089"/>
                    <a:pt x="699" y="19788"/>
                    <a:pt x="1550" y="19788"/>
                  </a:cubicBezTo>
                  <a:lnTo>
                    <a:pt x="10791" y="19788"/>
                  </a:lnTo>
                  <a:cubicBezTo>
                    <a:pt x="11672" y="19788"/>
                    <a:pt x="12371" y="19089"/>
                    <a:pt x="12371" y="18238"/>
                  </a:cubicBezTo>
                  <a:lnTo>
                    <a:pt x="12371" y="1551"/>
                  </a:lnTo>
                  <a:cubicBezTo>
                    <a:pt x="12371" y="700"/>
                    <a:pt x="11672" y="0"/>
                    <a:pt x="10791" y="0"/>
                  </a:cubicBezTo>
                  <a:close/>
                </a:path>
              </a:pathLst>
            </a:custGeom>
            <a:solidFill>
              <a:srgbClr val="EFD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566;p37">
              <a:extLst>
                <a:ext uri="{FF2B5EF4-FFF2-40B4-BE49-F238E27FC236}">
                  <a16:creationId xmlns:a16="http://schemas.microsoft.com/office/drawing/2014/main" id="{FC9EDA27-3479-199B-7183-7607310C5800}"/>
                </a:ext>
              </a:extLst>
            </p:cNvPr>
            <p:cNvSpPr/>
            <p:nvPr/>
          </p:nvSpPr>
          <p:spPr>
            <a:xfrm>
              <a:off x="1216850" y="2053500"/>
              <a:ext cx="249275" cy="439250"/>
            </a:xfrm>
            <a:custGeom>
              <a:avLst/>
              <a:gdLst/>
              <a:ahLst/>
              <a:cxnLst/>
              <a:rect l="l" t="t" r="r" b="b"/>
              <a:pathLst>
                <a:path w="9971" h="17570" fill="none" extrusionOk="0">
                  <a:moveTo>
                    <a:pt x="1" y="1"/>
                  </a:moveTo>
                  <a:lnTo>
                    <a:pt x="1" y="17570"/>
                  </a:lnTo>
                  <a:lnTo>
                    <a:pt x="9970" y="17570"/>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567;p37">
              <a:extLst>
                <a:ext uri="{FF2B5EF4-FFF2-40B4-BE49-F238E27FC236}">
                  <a16:creationId xmlns:a16="http://schemas.microsoft.com/office/drawing/2014/main" id="{70F3D74B-DA4C-74B8-4D73-F269F0203697}"/>
                </a:ext>
              </a:extLst>
            </p:cNvPr>
            <p:cNvSpPr/>
            <p:nvPr/>
          </p:nvSpPr>
          <p:spPr>
            <a:xfrm>
              <a:off x="1156075" y="2068700"/>
              <a:ext cx="43325" cy="22075"/>
            </a:xfrm>
            <a:custGeom>
              <a:avLst/>
              <a:gdLst/>
              <a:ahLst/>
              <a:cxnLst/>
              <a:rect l="l" t="t" r="r" b="b"/>
              <a:pathLst>
                <a:path w="1733" h="883" fill="none" extrusionOk="0">
                  <a:moveTo>
                    <a:pt x="1733" y="1"/>
                  </a:moveTo>
                  <a:lnTo>
                    <a:pt x="0" y="882"/>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568;p37">
              <a:extLst>
                <a:ext uri="{FF2B5EF4-FFF2-40B4-BE49-F238E27FC236}">
                  <a16:creationId xmlns:a16="http://schemas.microsoft.com/office/drawing/2014/main" id="{DB2B73AE-8B5B-2688-0628-006454EBCDA8}"/>
                </a:ext>
              </a:extLst>
            </p:cNvPr>
            <p:cNvSpPr/>
            <p:nvPr/>
          </p:nvSpPr>
          <p:spPr>
            <a:xfrm>
              <a:off x="1149975" y="2112025"/>
              <a:ext cx="47150" cy="23575"/>
            </a:xfrm>
            <a:custGeom>
              <a:avLst/>
              <a:gdLst/>
              <a:ahLst/>
              <a:cxnLst/>
              <a:rect l="l" t="t" r="r" b="b"/>
              <a:pathLst>
                <a:path w="1886" h="943" fill="none" extrusionOk="0">
                  <a:moveTo>
                    <a:pt x="1885" y="0"/>
                  </a:moveTo>
                  <a:lnTo>
                    <a:pt x="1" y="943"/>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569;p37">
              <a:extLst>
                <a:ext uri="{FF2B5EF4-FFF2-40B4-BE49-F238E27FC236}">
                  <a16:creationId xmlns:a16="http://schemas.microsoft.com/office/drawing/2014/main" id="{2E4024FF-B0F7-5FD3-CD57-007079C26ACE}"/>
                </a:ext>
              </a:extLst>
            </p:cNvPr>
            <p:cNvSpPr/>
            <p:nvPr/>
          </p:nvSpPr>
          <p:spPr>
            <a:xfrm>
              <a:off x="1153775" y="2161425"/>
              <a:ext cx="42575" cy="18250"/>
            </a:xfrm>
            <a:custGeom>
              <a:avLst/>
              <a:gdLst/>
              <a:ahLst/>
              <a:cxnLst/>
              <a:rect l="l" t="t" r="r" b="b"/>
              <a:pathLst>
                <a:path w="1703" h="730" fill="none" extrusionOk="0">
                  <a:moveTo>
                    <a:pt x="1" y="730"/>
                  </a:moveTo>
                  <a:lnTo>
                    <a:pt x="1703" y="0"/>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570;p37">
              <a:extLst>
                <a:ext uri="{FF2B5EF4-FFF2-40B4-BE49-F238E27FC236}">
                  <a16:creationId xmlns:a16="http://schemas.microsoft.com/office/drawing/2014/main" id="{FC436D87-E7C0-9D22-50D6-69D7F94A608E}"/>
                </a:ext>
              </a:extLst>
            </p:cNvPr>
            <p:cNvSpPr/>
            <p:nvPr/>
          </p:nvSpPr>
          <p:spPr>
            <a:xfrm>
              <a:off x="1149975" y="2214600"/>
              <a:ext cx="47900" cy="13700"/>
            </a:xfrm>
            <a:custGeom>
              <a:avLst/>
              <a:gdLst/>
              <a:ahLst/>
              <a:cxnLst/>
              <a:rect l="l" t="t" r="r" b="b"/>
              <a:pathLst>
                <a:path w="1916" h="548" fill="none" extrusionOk="0">
                  <a:moveTo>
                    <a:pt x="1" y="548"/>
                  </a:moveTo>
                  <a:lnTo>
                    <a:pt x="1916" y="1"/>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571;p37">
              <a:extLst>
                <a:ext uri="{FF2B5EF4-FFF2-40B4-BE49-F238E27FC236}">
                  <a16:creationId xmlns:a16="http://schemas.microsoft.com/office/drawing/2014/main" id="{9CA576D3-40EE-AE07-6DF7-FDCA252605ED}"/>
                </a:ext>
              </a:extLst>
            </p:cNvPr>
            <p:cNvSpPr/>
            <p:nvPr/>
          </p:nvSpPr>
          <p:spPr>
            <a:xfrm>
              <a:off x="1149975" y="2273125"/>
              <a:ext cx="47150" cy="9150"/>
            </a:xfrm>
            <a:custGeom>
              <a:avLst/>
              <a:gdLst/>
              <a:ahLst/>
              <a:cxnLst/>
              <a:rect l="l" t="t" r="r" b="b"/>
              <a:pathLst>
                <a:path w="1886" h="366" fill="none" extrusionOk="0">
                  <a:moveTo>
                    <a:pt x="1" y="365"/>
                  </a:moveTo>
                  <a:lnTo>
                    <a:pt x="1885" y="0"/>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572;p37">
              <a:extLst>
                <a:ext uri="{FF2B5EF4-FFF2-40B4-BE49-F238E27FC236}">
                  <a16:creationId xmlns:a16="http://schemas.microsoft.com/office/drawing/2014/main" id="{E04A58BA-F047-101F-2222-A1C82EF70DE5}"/>
                </a:ext>
              </a:extLst>
            </p:cNvPr>
            <p:cNvSpPr/>
            <p:nvPr/>
          </p:nvSpPr>
          <p:spPr>
            <a:xfrm>
              <a:off x="1146175" y="2337700"/>
              <a:ext cx="50950" cy="12950"/>
            </a:xfrm>
            <a:custGeom>
              <a:avLst/>
              <a:gdLst/>
              <a:ahLst/>
              <a:cxnLst/>
              <a:rect l="l" t="t" r="r" b="b"/>
              <a:pathLst>
                <a:path w="2038" h="518" fill="none" extrusionOk="0">
                  <a:moveTo>
                    <a:pt x="1" y="518"/>
                  </a:moveTo>
                  <a:lnTo>
                    <a:pt x="2037" y="1"/>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573;p37">
              <a:extLst>
                <a:ext uri="{FF2B5EF4-FFF2-40B4-BE49-F238E27FC236}">
                  <a16:creationId xmlns:a16="http://schemas.microsoft.com/office/drawing/2014/main" id="{2A438C76-CDD6-657F-BC1B-AD17D55BBB23}"/>
                </a:ext>
              </a:extLst>
            </p:cNvPr>
            <p:cNvSpPr/>
            <p:nvPr/>
          </p:nvSpPr>
          <p:spPr>
            <a:xfrm>
              <a:off x="1149975" y="2386350"/>
              <a:ext cx="44875" cy="9900"/>
            </a:xfrm>
            <a:custGeom>
              <a:avLst/>
              <a:gdLst/>
              <a:ahLst/>
              <a:cxnLst/>
              <a:rect l="l" t="t" r="r" b="b"/>
              <a:pathLst>
                <a:path w="1795" h="396" fill="none" extrusionOk="0">
                  <a:moveTo>
                    <a:pt x="1" y="395"/>
                  </a:moveTo>
                  <a:lnTo>
                    <a:pt x="1794" y="0"/>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574;p37">
              <a:extLst>
                <a:ext uri="{FF2B5EF4-FFF2-40B4-BE49-F238E27FC236}">
                  <a16:creationId xmlns:a16="http://schemas.microsoft.com/office/drawing/2014/main" id="{8A9B8DA0-DC8D-1A0C-5B96-09A101DBD515}"/>
                </a:ext>
              </a:extLst>
            </p:cNvPr>
            <p:cNvSpPr/>
            <p:nvPr/>
          </p:nvSpPr>
          <p:spPr>
            <a:xfrm>
              <a:off x="1156075" y="2444850"/>
              <a:ext cx="38775" cy="10675"/>
            </a:xfrm>
            <a:custGeom>
              <a:avLst/>
              <a:gdLst/>
              <a:ahLst/>
              <a:cxnLst/>
              <a:rect l="l" t="t" r="r" b="b"/>
              <a:pathLst>
                <a:path w="1551" h="427" fill="none" extrusionOk="0">
                  <a:moveTo>
                    <a:pt x="0" y="426"/>
                  </a:moveTo>
                  <a:lnTo>
                    <a:pt x="1550" y="1"/>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575;p37">
              <a:extLst>
                <a:ext uri="{FF2B5EF4-FFF2-40B4-BE49-F238E27FC236}">
                  <a16:creationId xmlns:a16="http://schemas.microsoft.com/office/drawing/2014/main" id="{A24B5676-C231-BB99-A32B-0EE267CB4553}"/>
                </a:ext>
              </a:extLst>
            </p:cNvPr>
            <p:cNvSpPr/>
            <p:nvPr/>
          </p:nvSpPr>
          <p:spPr>
            <a:xfrm>
              <a:off x="1156825" y="2491975"/>
              <a:ext cx="38025" cy="14450"/>
            </a:xfrm>
            <a:custGeom>
              <a:avLst/>
              <a:gdLst/>
              <a:ahLst/>
              <a:cxnLst/>
              <a:rect l="l" t="t" r="r" b="b"/>
              <a:pathLst>
                <a:path w="1521" h="578" fill="none" extrusionOk="0">
                  <a:moveTo>
                    <a:pt x="0" y="578"/>
                  </a:moveTo>
                  <a:lnTo>
                    <a:pt x="1520" y="0"/>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576;p37">
              <a:extLst>
                <a:ext uri="{FF2B5EF4-FFF2-40B4-BE49-F238E27FC236}">
                  <a16:creationId xmlns:a16="http://schemas.microsoft.com/office/drawing/2014/main" id="{3F754110-13A3-4A22-57DA-E517BB5AAD25}"/>
                </a:ext>
              </a:extLst>
            </p:cNvPr>
            <p:cNvSpPr/>
            <p:nvPr/>
          </p:nvSpPr>
          <p:spPr>
            <a:xfrm>
              <a:off x="1216850" y="2519325"/>
              <a:ext cx="22825" cy="41050"/>
            </a:xfrm>
            <a:custGeom>
              <a:avLst/>
              <a:gdLst/>
              <a:ahLst/>
              <a:cxnLst/>
              <a:rect l="l" t="t" r="r" b="b"/>
              <a:pathLst>
                <a:path w="913" h="1642" fill="none" extrusionOk="0">
                  <a:moveTo>
                    <a:pt x="913" y="0"/>
                  </a:moveTo>
                  <a:lnTo>
                    <a:pt x="1" y="1642"/>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577;p37">
              <a:extLst>
                <a:ext uri="{FF2B5EF4-FFF2-40B4-BE49-F238E27FC236}">
                  <a16:creationId xmlns:a16="http://schemas.microsoft.com/office/drawing/2014/main" id="{3F350227-593B-C59E-5A5D-D4B9CA9D0185}"/>
                </a:ext>
              </a:extLst>
            </p:cNvPr>
            <p:cNvSpPr/>
            <p:nvPr/>
          </p:nvSpPr>
          <p:spPr>
            <a:xfrm>
              <a:off x="1275375" y="2514775"/>
              <a:ext cx="15975" cy="44100"/>
            </a:xfrm>
            <a:custGeom>
              <a:avLst/>
              <a:gdLst/>
              <a:ahLst/>
              <a:cxnLst/>
              <a:rect l="l" t="t" r="r" b="b"/>
              <a:pathLst>
                <a:path w="639" h="1764" fill="none" extrusionOk="0">
                  <a:moveTo>
                    <a:pt x="638" y="0"/>
                  </a:moveTo>
                  <a:lnTo>
                    <a:pt x="0" y="1763"/>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578;p37">
              <a:extLst>
                <a:ext uri="{FF2B5EF4-FFF2-40B4-BE49-F238E27FC236}">
                  <a16:creationId xmlns:a16="http://schemas.microsoft.com/office/drawing/2014/main" id="{15EE50FD-2086-45E4-4357-5C07F98D31CD}"/>
                </a:ext>
              </a:extLst>
            </p:cNvPr>
            <p:cNvSpPr/>
            <p:nvPr/>
          </p:nvSpPr>
          <p:spPr>
            <a:xfrm>
              <a:off x="1320200" y="2514775"/>
              <a:ext cx="16750" cy="44100"/>
            </a:xfrm>
            <a:custGeom>
              <a:avLst/>
              <a:gdLst/>
              <a:ahLst/>
              <a:cxnLst/>
              <a:rect l="l" t="t" r="r" b="b"/>
              <a:pathLst>
                <a:path w="670" h="1764" fill="none" extrusionOk="0">
                  <a:moveTo>
                    <a:pt x="669" y="0"/>
                  </a:moveTo>
                  <a:lnTo>
                    <a:pt x="0" y="1763"/>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579;p37">
              <a:extLst>
                <a:ext uri="{FF2B5EF4-FFF2-40B4-BE49-F238E27FC236}">
                  <a16:creationId xmlns:a16="http://schemas.microsoft.com/office/drawing/2014/main" id="{A464B3A5-46F2-FEC5-9AC0-6FF2A3749336}"/>
                </a:ext>
              </a:extLst>
            </p:cNvPr>
            <p:cNvSpPr/>
            <p:nvPr/>
          </p:nvSpPr>
          <p:spPr>
            <a:xfrm>
              <a:off x="1382500" y="2514775"/>
              <a:ext cx="12950" cy="44100"/>
            </a:xfrm>
            <a:custGeom>
              <a:avLst/>
              <a:gdLst/>
              <a:ahLst/>
              <a:cxnLst/>
              <a:rect l="l" t="t" r="r" b="b"/>
              <a:pathLst>
                <a:path w="518" h="1764" fill="none" extrusionOk="0">
                  <a:moveTo>
                    <a:pt x="518" y="0"/>
                  </a:moveTo>
                  <a:lnTo>
                    <a:pt x="1" y="1763"/>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580;p37">
              <a:extLst>
                <a:ext uri="{FF2B5EF4-FFF2-40B4-BE49-F238E27FC236}">
                  <a16:creationId xmlns:a16="http://schemas.microsoft.com/office/drawing/2014/main" id="{4D4CFA67-641E-AD34-9139-823FFA4812C2}"/>
                </a:ext>
              </a:extLst>
            </p:cNvPr>
            <p:cNvSpPr/>
            <p:nvPr/>
          </p:nvSpPr>
          <p:spPr>
            <a:xfrm>
              <a:off x="1431900" y="2510975"/>
              <a:ext cx="15975" cy="46375"/>
            </a:xfrm>
            <a:custGeom>
              <a:avLst/>
              <a:gdLst/>
              <a:ahLst/>
              <a:cxnLst/>
              <a:rect l="l" t="t" r="r" b="b"/>
              <a:pathLst>
                <a:path w="639" h="1855" fill="none" extrusionOk="0">
                  <a:moveTo>
                    <a:pt x="639" y="0"/>
                  </a:moveTo>
                  <a:lnTo>
                    <a:pt x="1" y="1854"/>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6BC6BB10-5C92-4FCD-1EB9-83BC8C1F4A68}"/>
              </a:ext>
            </a:extLst>
          </p:cNvPr>
          <p:cNvSpPr txBox="1"/>
          <p:nvPr/>
        </p:nvSpPr>
        <p:spPr>
          <a:xfrm>
            <a:off x="4780332" y="1595575"/>
            <a:ext cx="4078474" cy="2190343"/>
          </a:xfrm>
          <a:prstGeom prst="rect">
            <a:avLst/>
          </a:prstGeom>
          <a:noFill/>
        </p:spPr>
        <p:txBody>
          <a:bodyPr wrap="square">
            <a:spAutoFit/>
          </a:bodyPr>
          <a:lstStyle/>
          <a:p>
            <a:pPr marL="152400" marR="0" lvl="0" algn="l" defTabSz="914400" rtl="0" eaLnBrk="1" fontAlgn="auto" latinLnBrk="0" hangingPunct="1">
              <a:lnSpc>
                <a:spcPct val="100000"/>
              </a:lnSpc>
              <a:spcBef>
                <a:spcPts val="1000"/>
              </a:spcBef>
              <a:spcAft>
                <a:spcPts val="0"/>
              </a:spcAft>
              <a:buClr>
                <a:srgbClr val="FF8C95"/>
              </a:buClr>
              <a:buSzPts val="1200"/>
              <a:tabLst/>
              <a:defRPr/>
            </a:pPr>
            <a:r>
              <a:rPr lang="en-US" sz="1600" dirty="0">
                <a:solidFill>
                  <a:srgbClr val="010100"/>
                </a:solidFill>
                <a:latin typeface="Mukta Regular"/>
                <a:cs typeface="Mukta Regular"/>
                <a:sym typeface="Mukta"/>
              </a:rPr>
              <a:t>For patients:</a:t>
            </a:r>
          </a:p>
          <a:p>
            <a:pPr marL="457200" marR="0" lvl="0" indent="-304800" algn="l" defTabSz="914400" rtl="0" eaLnBrk="1" fontAlgn="auto" latinLnBrk="0" hangingPunct="1">
              <a:lnSpc>
                <a:spcPct val="100000"/>
              </a:lnSpc>
              <a:spcBef>
                <a:spcPts val="1000"/>
              </a:spcBef>
              <a:spcAft>
                <a:spcPts val="0"/>
              </a:spcAft>
              <a:buClr>
                <a:srgbClr val="FF8C95"/>
              </a:buClr>
              <a:buSzPts val="1200"/>
              <a:buFont typeface="Mukta Light"/>
              <a:buChar char="●"/>
              <a:tabLst/>
              <a:defRPr/>
            </a:pPr>
            <a:r>
              <a:rPr lang="en-US" sz="1600" dirty="0">
                <a:solidFill>
                  <a:srgbClr val="010100"/>
                </a:solidFill>
                <a:latin typeface="Mukta Regular"/>
                <a:cs typeface="Mukta Regular"/>
                <a:sym typeface="Mukta"/>
              </a:rPr>
              <a:t>Postcode, name, phone number, average achievement of GPs</a:t>
            </a:r>
          </a:p>
          <a:p>
            <a:pPr>
              <a:buClr>
                <a:srgbClr val="FF8C95"/>
              </a:buClr>
              <a:buSzPts val="1200"/>
              <a:defRPr/>
            </a:pPr>
            <a:endParaRPr lang="en-US" sz="1600" dirty="0">
              <a:solidFill>
                <a:srgbClr val="010100"/>
              </a:solidFill>
              <a:latin typeface="Mukta Regular"/>
              <a:cs typeface="Mukta Regular"/>
              <a:sym typeface="Mukta"/>
            </a:endParaRPr>
          </a:p>
          <a:p>
            <a:pPr marL="457200" marR="0" lvl="0" indent="-304800" algn="l" defTabSz="914400" rtl="0" eaLnBrk="1" fontAlgn="auto" latinLnBrk="0" hangingPunct="1">
              <a:lnSpc>
                <a:spcPct val="100000"/>
              </a:lnSpc>
              <a:spcBef>
                <a:spcPts val="0"/>
              </a:spcBef>
              <a:spcAft>
                <a:spcPts val="0"/>
              </a:spcAft>
              <a:buClr>
                <a:srgbClr val="FF8C95"/>
              </a:buClr>
              <a:buSzPts val="1200"/>
              <a:buFont typeface="Mukta Light"/>
              <a:buChar char="●"/>
              <a:tabLst/>
              <a:defRPr/>
            </a:pPr>
            <a:r>
              <a:rPr lang="en-US" sz="1600" dirty="0">
                <a:solidFill>
                  <a:srgbClr val="010100"/>
                </a:solidFill>
                <a:latin typeface="Mukta Regular"/>
                <a:cs typeface="Mukta Regular"/>
                <a:sym typeface="Mukta"/>
              </a:rPr>
              <a:t>CCG address4, CCG name, CCG postcode, practice name, average COPD QOF prevalence</a:t>
            </a:r>
          </a:p>
          <a:p>
            <a:pPr marL="152400" marR="0" lvl="0" algn="l" defTabSz="914400" rtl="0" eaLnBrk="1" fontAlgn="auto" latinLnBrk="0" hangingPunct="1">
              <a:lnSpc>
                <a:spcPct val="100000"/>
              </a:lnSpc>
              <a:spcBef>
                <a:spcPts val="0"/>
              </a:spcBef>
              <a:spcAft>
                <a:spcPts val="0"/>
              </a:spcAft>
              <a:buClr>
                <a:srgbClr val="FF8C95"/>
              </a:buClr>
              <a:buSzPts val="1200"/>
              <a:tabLst/>
              <a:defRPr/>
            </a:pPr>
            <a:r>
              <a:rPr lang="en-US" sz="1600" dirty="0">
                <a:solidFill>
                  <a:srgbClr val="010100"/>
                </a:solidFill>
                <a:latin typeface="Mukta Regular"/>
                <a:cs typeface="Mukta Regular"/>
                <a:sym typeface="Mukta"/>
              </a:rPr>
              <a:t> </a:t>
            </a:r>
            <a:endParaRPr kumimoji="0" lang="en-US" sz="1600" b="0" i="0" u="none" strike="noStrike" kern="0" cap="none" spc="0" normalizeH="0" baseline="0" noProof="0" dirty="0">
              <a:ln>
                <a:noFill/>
              </a:ln>
              <a:solidFill>
                <a:srgbClr val="010100"/>
              </a:solidFill>
              <a:effectLst/>
              <a:uLnTx/>
              <a:uFillTx/>
              <a:latin typeface="Mukta Regular"/>
              <a:cs typeface="Mukta Regular"/>
              <a:sym typeface="Mukta"/>
            </a:endParaRPr>
          </a:p>
        </p:txBody>
      </p:sp>
    </p:spTree>
    <p:extLst>
      <p:ext uri="{BB962C8B-B14F-4D97-AF65-F5344CB8AC3E}">
        <p14:creationId xmlns:p14="http://schemas.microsoft.com/office/powerpoint/2010/main" val="3605707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4"/>
          <p:cNvSpPr txBox="1">
            <a:spLocks noGrp="1"/>
          </p:cNvSpPr>
          <p:nvPr>
            <p:ph type="title" idx="15"/>
          </p:nvPr>
        </p:nvSpPr>
        <p:spPr>
          <a:xfrm>
            <a:off x="1425425" y="544095"/>
            <a:ext cx="5805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800" b="1" dirty="0">
                <a:solidFill>
                  <a:schemeClr val="hlink"/>
                </a:solidFill>
                <a:latin typeface="Mukta Bold"/>
                <a:ea typeface="Mukta Bold"/>
                <a:cs typeface="Mukta Bold"/>
                <a:sym typeface="Mukta"/>
              </a:rPr>
              <a:t>Data Acquisition</a:t>
            </a:r>
            <a:endParaRPr lang="en-US" sz="2800" b="1" dirty="0">
              <a:solidFill>
                <a:schemeClr val="dk1"/>
              </a:solidFill>
              <a:latin typeface="Mukta Bold"/>
              <a:ea typeface="Mukta Bold"/>
              <a:cs typeface="Mukta Bold"/>
              <a:sym typeface="Mukta"/>
            </a:endParaRPr>
          </a:p>
        </p:txBody>
      </p:sp>
      <p:grpSp>
        <p:nvGrpSpPr>
          <p:cNvPr id="350" name="Google Shape;350;p34"/>
          <p:cNvGrpSpPr/>
          <p:nvPr/>
        </p:nvGrpSpPr>
        <p:grpSpPr>
          <a:xfrm>
            <a:off x="-55275" y="330300"/>
            <a:ext cx="1335700" cy="1373375"/>
            <a:chOff x="-27775" y="338125"/>
            <a:chExt cx="1335700" cy="1373375"/>
          </a:xfrm>
        </p:grpSpPr>
        <p:sp>
          <p:nvSpPr>
            <p:cNvPr id="351" name="Google Shape;351;p34"/>
            <p:cNvSpPr/>
            <p:nvPr/>
          </p:nvSpPr>
          <p:spPr>
            <a:xfrm>
              <a:off x="722875" y="1035900"/>
              <a:ext cx="585050" cy="380200"/>
            </a:xfrm>
            <a:custGeom>
              <a:avLst/>
              <a:gdLst/>
              <a:ahLst/>
              <a:cxnLst/>
              <a:rect l="l" t="t" r="r" b="b"/>
              <a:pathLst>
                <a:path w="23402" h="15208" extrusionOk="0">
                  <a:moveTo>
                    <a:pt x="529" y="1"/>
                  </a:moveTo>
                  <a:cubicBezTo>
                    <a:pt x="187" y="1104"/>
                    <a:pt x="0" y="2286"/>
                    <a:pt x="0" y="3499"/>
                  </a:cubicBezTo>
                  <a:cubicBezTo>
                    <a:pt x="0" y="9968"/>
                    <a:pt x="5240" y="15208"/>
                    <a:pt x="11709" y="15208"/>
                  </a:cubicBezTo>
                  <a:cubicBezTo>
                    <a:pt x="18162" y="15208"/>
                    <a:pt x="23402" y="9968"/>
                    <a:pt x="23402" y="3499"/>
                  </a:cubicBezTo>
                  <a:cubicBezTo>
                    <a:pt x="23402" y="2286"/>
                    <a:pt x="23215" y="1104"/>
                    <a:pt x="22873" y="1"/>
                  </a:cubicBez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4"/>
            <p:cNvSpPr/>
            <p:nvPr/>
          </p:nvSpPr>
          <p:spPr>
            <a:xfrm>
              <a:off x="1035400" y="1168075"/>
              <a:ext cx="218100" cy="197100"/>
            </a:xfrm>
            <a:custGeom>
              <a:avLst/>
              <a:gdLst/>
              <a:ahLst/>
              <a:cxnLst/>
              <a:rect l="l" t="t" r="r" b="b"/>
              <a:pathLst>
                <a:path w="8724" h="7884" fill="none" extrusionOk="0">
                  <a:moveTo>
                    <a:pt x="1" y="7884"/>
                  </a:moveTo>
                  <a:cubicBezTo>
                    <a:pt x="2131" y="7868"/>
                    <a:pt x="4261" y="7028"/>
                    <a:pt x="5847" y="5598"/>
                  </a:cubicBezTo>
                  <a:cubicBezTo>
                    <a:pt x="7433" y="4167"/>
                    <a:pt x="8475" y="2130"/>
                    <a:pt x="8724" y="0"/>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p:nvPr/>
          </p:nvSpPr>
          <p:spPr>
            <a:xfrm>
              <a:off x="879125" y="1230275"/>
              <a:ext cx="14025" cy="38100"/>
            </a:xfrm>
            <a:custGeom>
              <a:avLst/>
              <a:gdLst/>
              <a:ahLst/>
              <a:cxnLst/>
              <a:rect l="l" t="t" r="r" b="b"/>
              <a:pathLst>
                <a:path w="561" h="1524" fill="none" extrusionOk="0">
                  <a:moveTo>
                    <a:pt x="1" y="0"/>
                  </a:moveTo>
                  <a:cubicBezTo>
                    <a:pt x="187" y="513"/>
                    <a:pt x="374" y="1011"/>
                    <a:pt x="561" y="152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4"/>
            <p:cNvSpPr/>
            <p:nvPr/>
          </p:nvSpPr>
          <p:spPr>
            <a:xfrm>
              <a:off x="1024900" y="1115600"/>
              <a:ext cx="34625" cy="21000"/>
            </a:xfrm>
            <a:custGeom>
              <a:avLst/>
              <a:gdLst/>
              <a:ahLst/>
              <a:cxnLst/>
              <a:rect l="l" t="t" r="r" b="b"/>
              <a:pathLst>
                <a:path w="1385" h="840" fill="none" extrusionOk="0">
                  <a:moveTo>
                    <a:pt x="1" y="840"/>
                  </a:moveTo>
                  <a:cubicBezTo>
                    <a:pt x="467" y="560"/>
                    <a:pt x="918" y="280"/>
                    <a:pt x="1385" y="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4"/>
            <p:cNvSpPr/>
            <p:nvPr/>
          </p:nvSpPr>
          <p:spPr>
            <a:xfrm>
              <a:off x="1028400" y="1230275"/>
              <a:ext cx="14025" cy="34600"/>
            </a:xfrm>
            <a:custGeom>
              <a:avLst/>
              <a:gdLst/>
              <a:ahLst/>
              <a:cxnLst/>
              <a:rect l="l" t="t" r="r" b="b"/>
              <a:pathLst>
                <a:path w="561" h="1384" fill="none" extrusionOk="0">
                  <a:moveTo>
                    <a:pt x="1" y="0"/>
                  </a:moveTo>
                  <a:cubicBezTo>
                    <a:pt x="187" y="467"/>
                    <a:pt x="374" y="933"/>
                    <a:pt x="561" y="138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4"/>
            <p:cNvSpPr/>
            <p:nvPr/>
          </p:nvSpPr>
          <p:spPr>
            <a:xfrm>
              <a:off x="1195175" y="1106250"/>
              <a:ext cx="41625" cy="6650"/>
            </a:xfrm>
            <a:custGeom>
              <a:avLst/>
              <a:gdLst/>
              <a:ahLst/>
              <a:cxnLst/>
              <a:rect l="l" t="t" r="r" b="b"/>
              <a:pathLst>
                <a:path w="1665" h="266" fill="none" extrusionOk="0">
                  <a:moveTo>
                    <a:pt x="0" y="265"/>
                  </a:moveTo>
                  <a:cubicBezTo>
                    <a:pt x="560" y="187"/>
                    <a:pt x="1104" y="94"/>
                    <a:pt x="1664"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a:off x="771450" y="1094975"/>
              <a:ext cx="27625" cy="27625"/>
            </a:xfrm>
            <a:custGeom>
              <a:avLst/>
              <a:gdLst/>
              <a:ahLst/>
              <a:cxnLst/>
              <a:rect l="l" t="t" r="r" b="b"/>
              <a:pathLst>
                <a:path w="1105" h="1105" fill="none" extrusionOk="0">
                  <a:moveTo>
                    <a:pt x="1" y="1"/>
                  </a:moveTo>
                  <a:lnTo>
                    <a:pt x="1105" y="1105"/>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4"/>
            <p:cNvSpPr/>
            <p:nvPr/>
          </p:nvSpPr>
          <p:spPr>
            <a:xfrm>
              <a:off x="720925" y="356400"/>
              <a:ext cx="587000" cy="1071750"/>
            </a:xfrm>
            <a:custGeom>
              <a:avLst/>
              <a:gdLst/>
              <a:ahLst/>
              <a:cxnLst/>
              <a:rect l="l" t="t" r="r" b="b"/>
              <a:pathLst>
                <a:path w="23480" h="42870" fill="none" extrusionOk="0">
                  <a:moveTo>
                    <a:pt x="22951" y="27181"/>
                  </a:moveTo>
                  <a:cubicBezTo>
                    <a:pt x="21909" y="23853"/>
                    <a:pt x="19406" y="21163"/>
                    <a:pt x="16187" y="19857"/>
                  </a:cubicBezTo>
                  <a:cubicBezTo>
                    <a:pt x="15565" y="19593"/>
                    <a:pt x="15161" y="18986"/>
                    <a:pt x="15161" y="18302"/>
                  </a:cubicBezTo>
                  <a:lnTo>
                    <a:pt x="15161" y="1"/>
                  </a:lnTo>
                  <a:lnTo>
                    <a:pt x="8397" y="1"/>
                  </a:lnTo>
                  <a:lnTo>
                    <a:pt x="8397" y="18302"/>
                  </a:lnTo>
                  <a:cubicBezTo>
                    <a:pt x="8397" y="18986"/>
                    <a:pt x="7993" y="19593"/>
                    <a:pt x="7371" y="19857"/>
                  </a:cubicBezTo>
                  <a:cubicBezTo>
                    <a:pt x="4152" y="21163"/>
                    <a:pt x="1648" y="23853"/>
                    <a:pt x="607" y="27181"/>
                  </a:cubicBezTo>
                  <a:cubicBezTo>
                    <a:pt x="187" y="28518"/>
                    <a:pt x="0" y="29948"/>
                    <a:pt x="109" y="31457"/>
                  </a:cubicBezTo>
                  <a:cubicBezTo>
                    <a:pt x="467" y="37225"/>
                    <a:pt x="5116" y="41921"/>
                    <a:pt x="10885" y="42357"/>
                  </a:cubicBezTo>
                  <a:cubicBezTo>
                    <a:pt x="17758" y="42870"/>
                    <a:pt x="23480" y="37443"/>
                    <a:pt x="23480" y="30679"/>
                  </a:cubicBezTo>
                  <a:cubicBezTo>
                    <a:pt x="23480" y="29466"/>
                    <a:pt x="23293" y="28284"/>
                    <a:pt x="22951" y="27181"/>
                  </a:cubicBezTo>
                  <a:close/>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4"/>
            <p:cNvSpPr/>
            <p:nvPr/>
          </p:nvSpPr>
          <p:spPr>
            <a:xfrm>
              <a:off x="827425" y="869525"/>
              <a:ext cx="201000" cy="94100"/>
            </a:xfrm>
            <a:custGeom>
              <a:avLst/>
              <a:gdLst/>
              <a:ahLst/>
              <a:cxnLst/>
              <a:rect l="l" t="t" r="r" b="b"/>
              <a:pathLst>
                <a:path w="8040" h="3764" fill="none" extrusionOk="0">
                  <a:moveTo>
                    <a:pt x="1" y="3763"/>
                  </a:moveTo>
                  <a:cubicBezTo>
                    <a:pt x="1898" y="1369"/>
                    <a:pt x="5008" y="0"/>
                    <a:pt x="8040" y="203"/>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966975" y="452800"/>
              <a:ext cx="1975" cy="249975"/>
            </a:xfrm>
            <a:custGeom>
              <a:avLst/>
              <a:gdLst/>
              <a:ahLst/>
              <a:cxnLst/>
              <a:rect l="l" t="t" r="r" b="b"/>
              <a:pathLst>
                <a:path w="79" h="9999" fill="none" extrusionOk="0">
                  <a:moveTo>
                    <a:pt x="79" y="1"/>
                  </a:moveTo>
                  <a:cubicBezTo>
                    <a:pt x="63" y="3328"/>
                    <a:pt x="32" y="6656"/>
                    <a:pt x="1" y="9999"/>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903225" y="338125"/>
              <a:ext cx="224325" cy="47450"/>
            </a:xfrm>
            <a:custGeom>
              <a:avLst/>
              <a:gdLst/>
              <a:ahLst/>
              <a:cxnLst/>
              <a:rect l="l" t="t" r="r" b="b"/>
              <a:pathLst>
                <a:path w="8973" h="1898" extrusionOk="0">
                  <a:moveTo>
                    <a:pt x="763" y="1"/>
                  </a:moveTo>
                  <a:cubicBezTo>
                    <a:pt x="343" y="1"/>
                    <a:pt x="1" y="343"/>
                    <a:pt x="1" y="763"/>
                  </a:cubicBezTo>
                  <a:lnTo>
                    <a:pt x="1" y="1136"/>
                  </a:lnTo>
                  <a:cubicBezTo>
                    <a:pt x="1" y="1556"/>
                    <a:pt x="343" y="1898"/>
                    <a:pt x="763" y="1898"/>
                  </a:cubicBezTo>
                  <a:lnTo>
                    <a:pt x="8211" y="1898"/>
                  </a:lnTo>
                  <a:cubicBezTo>
                    <a:pt x="8631" y="1898"/>
                    <a:pt x="8973" y="1556"/>
                    <a:pt x="8973" y="1136"/>
                  </a:cubicBezTo>
                  <a:lnTo>
                    <a:pt x="8973" y="763"/>
                  </a:lnTo>
                  <a:cubicBezTo>
                    <a:pt x="8973" y="343"/>
                    <a:pt x="8631" y="1"/>
                    <a:pt x="8211" y="1"/>
                  </a:cubicBezTo>
                  <a:close/>
                </a:path>
              </a:pathLst>
            </a:custGeom>
            <a:solidFill>
              <a:srgbClr val="010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p:nvPr/>
          </p:nvSpPr>
          <p:spPr>
            <a:xfrm>
              <a:off x="276600" y="534375"/>
              <a:ext cx="726575" cy="692850"/>
            </a:xfrm>
            <a:custGeom>
              <a:avLst/>
              <a:gdLst/>
              <a:ahLst/>
              <a:cxnLst/>
              <a:rect l="l" t="t" r="r" b="b"/>
              <a:pathLst>
                <a:path w="29063" h="27714" extrusionOk="0">
                  <a:moveTo>
                    <a:pt x="14527" y="2187"/>
                  </a:moveTo>
                  <a:cubicBezTo>
                    <a:pt x="20460" y="2187"/>
                    <a:pt x="25554" y="6698"/>
                    <a:pt x="26139" y="12722"/>
                  </a:cubicBezTo>
                  <a:cubicBezTo>
                    <a:pt x="26761" y="19129"/>
                    <a:pt x="22065" y="24851"/>
                    <a:pt x="15659" y="25473"/>
                  </a:cubicBezTo>
                  <a:cubicBezTo>
                    <a:pt x="15276" y="25510"/>
                    <a:pt x="14896" y="25528"/>
                    <a:pt x="14520" y="25528"/>
                  </a:cubicBezTo>
                  <a:cubicBezTo>
                    <a:pt x="8589" y="25528"/>
                    <a:pt x="3508" y="21016"/>
                    <a:pt x="2908" y="14992"/>
                  </a:cubicBezTo>
                  <a:cubicBezTo>
                    <a:pt x="2286" y="8586"/>
                    <a:pt x="6998" y="2864"/>
                    <a:pt x="13388" y="2242"/>
                  </a:cubicBezTo>
                  <a:cubicBezTo>
                    <a:pt x="13771" y="2205"/>
                    <a:pt x="14151" y="2187"/>
                    <a:pt x="14527" y="2187"/>
                  </a:cubicBezTo>
                  <a:close/>
                  <a:moveTo>
                    <a:pt x="14524" y="1"/>
                  </a:moveTo>
                  <a:cubicBezTo>
                    <a:pt x="14082" y="1"/>
                    <a:pt x="13635" y="22"/>
                    <a:pt x="13186" y="65"/>
                  </a:cubicBezTo>
                  <a:cubicBezTo>
                    <a:pt x="5583" y="812"/>
                    <a:pt x="0" y="7607"/>
                    <a:pt x="747" y="15195"/>
                  </a:cubicBezTo>
                  <a:cubicBezTo>
                    <a:pt x="1434" y="22349"/>
                    <a:pt x="7491" y="27714"/>
                    <a:pt x="14538" y="27714"/>
                  </a:cubicBezTo>
                  <a:cubicBezTo>
                    <a:pt x="14981" y="27714"/>
                    <a:pt x="15427" y="27693"/>
                    <a:pt x="15876" y="27650"/>
                  </a:cubicBezTo>
                  <a:cubicBezTo>
                    <a:pt x="23480" y="26903"/>
                    <a:pt x="29062" y="20108"/>
                    <a:pt x="28316" y="12520"/>
                  </a:cubicBezTo>
                  <a:cubicBezTo>
                    <a:pt x="27613" y="5366"/>
                    <a:pt x="21570" y="1"/>
                    <a:pt x="14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4"/>
            <p:cNvSpPr/>
            <p:nvPr/>
          </p:nvSpPr>
          <p:spPr>
            <a:xfrm>
              <a:off x="-27775" y="1098475"/>
              <a:ext cx="514325" cy="613025"/>
            </a:xfrm>
            <a:custGeom>
              <a:avLst/>
              <a:gdLst/>
              <a:ahLst/>
              <a:cxnLst/>
              <a:rect l="l" t="t" r="r" b="b"/>
              <a:pathLst>
                <a:path w="20573" h="24521" extrusionOk="0">
                  <a:moveTo>
                    <a:pt x="17136" y="1"/>
                  </a:moveTo>
                  <a:lnTo>
                    <a:pt x="747" y="20992"/>
                  </a:lnTo>
                  <a:cubicBezTo>
                    <a:pt x="0" y="21941"/>
                    <a:pt x="171" y="23309"/>
                    <a:pt x="1120" y="24056"/>
                  </a:cubicBezTo>
                  <a:cubicBezTo>
                    <a:pt x="1525" y="24369"/>
                    <a:pt x="2002" y="24521"/>
                    <a:pt x="2473" y="24521"/>
                  </a:cubicBezTo>
                  <a:cubicBezTo>
                    <a:pt x="3124" y="24521"/>
                    <a:pt x="3766" y="24232"/>
                    <a:pt x="4199" y="23682"/>
                  </a:cubicBezTo>
                  <a:lnTo>
                    <a:pt x="20572" y="2691"/>
                  </a:lnTo>
                  <a:lnTo>
                    <a:pt x="171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4"/>
            <p:cNvSpPr/>
            <p:nvPr/>
          </p:nvSpPr>
          <p:spPr>
            <a:xfrm>
              <a:off x="412650" y="628500"/>
              <a:ext cx="209550" cy="161350"/>
            </a:xfrm>
            <a:custGeom>
              <a:avLst/>
              <a:gdLst/>
              <a:ahLst/>
              <a:cxnLst/>
              <a:rect l="l" t="t" r="r" b="b"/>
              <a:pathLst>
                <a:path w="8382" h="6454" fill="none" extrusionOk="0">
                  <a:moveTo>
                    <a:pt x="1" y="6454"/>
                  </a:moveTo>
                  <a:cubicBezTo>
                    <a:pt x="1027" y="2815"/>
                    <a:pt x="4603" y="63"/>
                    <a:pt x="8382" y="1"/>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34;p37">
            <a:extLst>
              <a:ext uri="{FF2B5EF4-FFF2-40B4-BE49-F238E27FC236}">
                <a16:creationId xmlns:a16="http://schemas.microsoft.com/office/drawing/2014/main" id="{2A52AB27-D304-A83C-C655-E4669EE7B327}"/>
              </a:ext>
            </a:extLst>
          </p:cNvPr>
          <p:cNvSpPr txBox="1">
            <a:spLocks noGrp="1"/>
          </p:cNvSpPr>
          <p:nvPr>
            <p:ph type="subTitle" idx="1"/>
          </p:nvPr>
        </p:nvSpPr>
        <p:spPr>
          <a:xfrm>
            <a:off x="997400" y="1004312"/>
            <a:ext cx="4946755" cy="4708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sz="1600" dirty="0"/>
              <a:t>3.</a:t>
            </a:r>
            <a:r>
              <a:rPr lang="zh-CN" altLang="en-US" sz="1600" dirty="0"/>
              <a:t> </a:t>
            </a:r>
            <a:r>
              <a:rPr lang="en-US" sz="1600" dirty="0"/>
              <a:t>Consider other datasets related to COPD</a:t>
            </a:r>
            <a:endParaRPr sz="1600" dirty="0"/>
          </a:p>
        </p:txBody>
      </p:sp>
      <p:pic>
        <p:nvPicPr>
          <p:cNvPr id="5" name="Picture 4" descr="A diagram of a medical procedure&#10;&#10;Description automatically generated">
            <a:extLst>
              <a:ext uri="{FF2B5EF4-FFF2-40B4-BE49-F238E27FC236}">
                <a16:creationId xmlns:a16="http://schemas.microsoft.com/office/drawing/2014/main" id="{0C203622-42A0-4127-693E-791E3FFEA647}"/>
              </a:ext>
            </a:extLst>
          </p:cNvPr>
          <p:cNvPicPr>
            <a:picLocks noChangeAspect="1"/>
          </p:cNvPicPr>
          <p:nvPr/>
        </p:nvPicPr>
        <p:blipFill>
          <a:blip r:embed="rId3"/>
          <a:stretch>
            <a:fillRect/>
          </a:stretch>
        </p:blipFill>
        <p:spPr>
          <a:xfrm>
            <a:off x="5764179" y="377750"/>
            <a:ext cx="3130721" cy="4418357"/>
          </a:xfrm>
          <a:prstGeom prst="rect">
            <a:avLst/>
          </a:prstGeom>
        </p:spPr>
      </p:pic>
      <p:sp>
        <p:nvSpPr>
          <p:cNvPr id="7" name="TextBox 6">
            <a:extLst>
              <a:ext uri="{FF2B5EF4-FFF2-40B4-BE49-F238E27FC236}">
                <a16:creationId xmlns:a16="http://schemas.microsoft.com/office/drawing/2014/main" id="{03175F2B-7FB6-6548-F528-5E0238F0F528}"/>
              </a:ext>
            </a:extLst>
          </p:cNvPr>
          <p:cNvSpPr txBox="1"/>
          <p:nvPr/>
        </p:nvSpPr>
        <p:spPr>
          <a:xfrm>
            <a:off x="385150" y="1577012"/>
            <a:ext cx="5255029" cy="3046988"/>
          </a:xfrm>
          <a:prstGeom prst="rect">
            <a:avLst/>
          </a:prstGeom>
          <a:noFill/>
        </p:spPr>
        <p:txBody>
          <a:bodyPr wrap="square">
            <a:spAutoFit/>
          </a:bodyPr>
          <a:lstStyle/>
          <a:p>
            <a:pPr marL="457200" lvl="0" indent="-304800" defTabSz="914400" eaLnBrk="1" fontAlgn="auto" latinLnBrk="0" hangingPunct="1">
              <a:spcBef>
                <a:spcPts val="0"/>
              </a:spcBef>
              <a:buClr>
                <a:srgbClr val="FF8C95"/>
              </a:buClr>
              <a:buSzPts val="1200"/>
              <a:buFont typeface="Mukta Light"/>
              <a:buChar char="●"/>
              <a:tabLst/>
              <a:defRPr/>
            </a:pPr>
            <a:r>
              <a:rPr lang="en-US" sz="1600" dirty="0">
                <a:solidFill>
                  <a:srgbClr val="010100"/>
                </a:solidFill>
                <a:latin typeface="Mukta Regular"/>
                <a:cs typeface="Mukta Regular"/>
                <a:sym typeface="Mukta"/>
              </a:rPr>
              <a:t>From the swim lane diagram of treating COPD patients, we found that the self-management data of the patients is not included in the given dataset.</a:t>
            </a:r>
          </a:p>
          <a:p>
            <a:pPr marL="457200" lvl="0" indent="-304800" defTabSz="914400" eaLnBrk="1" fontAlgn="auto" latinLnBrk="0" hangingPunct="1">
              <a:spcBef>
                <a:spcPts val="0"/>
              </a:spcBef>
              <a:buClr>
                <a:srgbClr val="FF8C95"/>
              </a:buClr>
              <a:buSzPts val="1200"/>
              <a:buFont typeface="Mukta Light"/>
              <a:buChar char="●"/>
              <a:tabLst/>
              <a:defRPr/>
            </a:pPr>
            <a:r>
              <a:rPr lang="en-US" sz="1600" dirty="0">
                <a:solidFill>
                  <a:srgbClr val="010100"/>
                </a:solidFill>
                <a:latin typeface="Mukta Regular"/>
                <a:cs typeface="Mukta Regular"/>
                <a:sym typeface="Mukta"/>
              </a:rPr>
              <a:t>From the related information, we found one of COPD causes is air pollution.</a:t>
            </a:r>
          </a:p>
          <a:p>
            <a:pPr marL="152400" lvl="0" defTabSz="914400" eaLnBrk="1" fontAlgn="auto" latinLnBrk="0" hangingPunct="1">
              <a:spcBef>
                <a:spcPts val="0"/>
              </a:spcBef>
              <a:buClr>
                <a:srgbClr val="FF8C95"/>
              </a:buClr>
              <a:buSzPts val="1200"/>
              <a:tabLst/>
              <a:defRPr/>
            </a:pPr>
            <a:endParaRPr lang="en-US" sz="1600" dirty="0">
              <a:solidFill>
                <a:srgbClr val="010100"/>
              </a:solidFill>
              <a:latin typeface="Mukta Regular"/>
              <a:cs typeface="Mukta Regular"/>
              <a:sym typeface="Mukta"/>
            </a:endParaRPr>
          </a:p>
          <a:p>
            <a:pPr marL="457200" lvl="0" indent="-304800" defTabSz="914400" eaLnBrk="1" fontAlgn="auto" latinLnBrk="0" hangingPunct="1">
              <a:spcBef>
                <a:spcPts val="0"/>
              </a:spcBef>
              <a:buClr>
                <a:srgbClr val="FF8C95"/>
              </a:buClr>
              <a:buSzPts val="1200"/>
              <a:buFont typeface="Mukta Light"/>
              <a:buChar char="●"/>
              <a:tabLst/>
              <a:defRPr/>
            </a:pPr>
            <a:endParaRPr lang="en-US" sz="1600" dirty="0">
              <a:solidFill>
                <a:srgbClr val="010100"/>
              </a:solidFill>
              <a:latin typeface="Mukta Regular"/>
              <a:cs typeface="Mukta Regular"/>
              <a:sym typeface="Mukta"/>
            </a:endParaRPr>
          </a:p>
          <a:p>
            <a:pPr marL="457200" lvl="0" indent="-304800" defTabSz="914400" eaLnBrk="1" fontAlgn="auto" latinLnBrk="0" hangingPunct="1">
              <a:spcBef>
                <a:spcPts val="0"/>
              </a:spcBef>
              <a:buClr>
                <a:srgbClr val="FF8C95"/>
              </a:buClr>
              <a:buSzPts val="1200"/>
              <a:buFont typeface="Mukta Light"/>
              <a:buChar char="●"/>
              <a:tabLst/>
              <a:defRPr/>
            </a:pPr>
            <a:endParaRPr lang="en-US" sz="1600" dirty="0">
              <a:solidFill>
                <a:srgbClr val="010100"/>
              </a:solidFill>
              <a:latin typeface="Mukta Regular"/>
              <a:cs typeface="Mukta Regular"/>
              <a:sym typeface="Mukta"/>
            </a:endParaRPr>
          </a:p>
          <a:p>
            <a:pPr marL="457200" lvl="0" indent="-304800" defTabSz="914400" eaLnBrk="1" fontAlgn="auto" latinLnBrk="0" hangingPunct="1">
              <a:spcBef>
                <a:spcPts val="0"/>
              </a:spcBef>
              <a:buClr>
                <a:srgbClr val="FF8C95"/>
              </a:buClr>
              <a:buSzPts val="1200"/>
              <a:buFont typeface="Mukta Light"/>
              <a:buChar char="●"/>
              <a:tabLst/>
              <a:defRPr/>
            </a:pPr>
            <a:endParaRPr lang="en-US" sz="1600" dirty="0">
              <a:solidFill>
                <a:srgbClr val="010100"/>
              </a:solidFill>
              <a:latin typeface="Mukta Regular"/>
              <a:cs typeface="Mukta Regular"/>
              <a:sym typeface="Mukta"/>
            </a:endParaRPr>
          </a:p>
          <a:p>
            <a:pPr marL="457200" lvl="0" indent="-304800" defTabSz="914400" eaLnBrk="1" fontAlgn="auto" latinLnBrk="0" hangingPunct="1">
              <a:spcBef>
                <a:spcPts val="0"/>
              </a:spcBef>
              <a:buClr>
                <a:srgbClr val="FF8C95"/>
              </a:buClr>
              <a:buSzPts val="1200"/>
              <a:buFont typeface="Mukta Light"/>
              <a:buChar char="●"/>
              <a:tabLst/>
              <a:defRPr/>
            </a:pPr>
            <a:r>
              <a:rPr lang="en-US" sz="1600" dirty="0">
                <a:solidFill>
                  <a:srgbClr val="010100"/>
                </a:solidFill>
                <a:latin typeface="Mukta Regular"/>
                <a:cs typeface="Mukta Regular"/>
                <a:sym typeface="Mukta"/>
              </a:rPr>
              <a:t>So we decided to use the data of temperature and air pollution to help patients do the self-management.</a:t>
            </a:r>
          </a:p>
          <a:p>
            <a:pPr marL="152400" lvl="0" defTabSz="914400" eaLnBrk="1" fontAlgn="auto" latinLnBrk="0" hangingPunct="1">
              <a:spcBef>
                <a:spcPts val="0"/>
              </a:spcBef>
              <a:buClr>
                <a:srgbClr val="FF8C95"/>
              </a:buClr>
              <a:buSzPts val="1200"/>
              <a:tabLst/>
              <a:defRPr/>
            </a:pPr>
            <a:r>
              <a:rPr lang="en-US" sz="1600" dirty="0">
                <a:solidFill>
                  <a:srgbClr val="010100"/>
                </a:solidFill>
                <a:latin typeface="Mukta Regular"/>
                <a:cs typeface="Mukta Regular"/>
                <a:sym typeface="Mukta"/>
              </a:rPr>
              <a:t>        (from the website https://</a:t>
            </a:r>
            <a:r>
              <a:rPr lang="en-US" sz="1600" dirty="0" err="1">
                <a:solidFill>
                  <a:srgbClr val="010100"/>
                </a:solidFill>
                <a:latin typeface="Mukta Regular"/>
                <a:cs typeface="Mukta Regular"/>
                <a:sym typeface="Mukta"/>
              </a:rPr>
              <a:t>www.weatheronline.co.uk</a:t>
            </a:r>
            <a:r>
              <a:rPr lang="en-US" sz="1600" dirty="0">
                <a:solidFill>
                  <a:srgbClr val="010100"/>
                </a:solidFill>
                <a:latin typeface="Mukta Regular"/>
                <a:cs typeface="Mukta Regular"/>
                <a:sym typeface="Mukta"/>
              </a:rPr>
              <a:t>/)</a:t>
            </a:r>
          </a:p>
        </p:txBody>
      </p:sp>
      <p:pic>
        <p:nvPicPr>
          <p:cNvPr id="9" name="Picture 8" descr="A white background with black text&#10;&#10;Description automatically generated">
            <a:extLst>
              <a:ext uri="{FF2B5EF4-FFF2-40B4-BE49-F238E27FC236}">
                <a16:creationId xmlns:a16="http://schemas.microsoft.com/office/drawing/2014/main" id="{60C72294-5625-B694-45DB-F83A18692102}"/>
              </a:ext>
            </a:extLst>
          </p:cNvPr>
          <p:cNvPicPr>
            <a:picLocks noChangeAspect="1"/>
          </p:cNvPicPr>
          <p:nvPr/>
        </p:nvPicPr>
        <p:blipFill>
          <a:blip r:embed="rId4"/>
          <a:stretch>
            <a:fillRect/>
          </a:stretch>
        </p:blipFill>
        <p:spPr>
          <a:xfrm>
            <a:off x="1280425" y="2918078"/>
            <a:ext cx="3154976" cy="777600"/>
          </a:xfrm>
          <a:prstGeom prst="rect">
            <a:avLst/>
          </a:prstGeom>
        </p:spPr>
      </p:pic>
    </p:spTree>
    <p:extLst>
      <p:ext uri="{BB962C8B-B14F-4D97-AF65-F5344CB8AC3E}">
        <p14:creationId xmlns:p14="http://schemas.microsoft.com/office/powerpoint/2010/main" val="379300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6"/>
          <p:cNvSpPr txBox="1">
            <a:spLocks noGrp="1"/>
          </p:cNvSpPr>
          <p:nvPr>
            <p:ph type="title"/>
          </p:nvPr>
        </p:nvSpPr>
        <p:spPr>
          <a:xfrm>
            <a:off x="2749325" y="425261"/>
            <a:ext cx="389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Data Linkage</a:t>
            </a:r>
            <a:endParaRPr sz="2800" dirty="0"/>
          </a:p>
        </p:txBody>
      </p:sp>
      <p:sp>
        <p:nvSpPr>
          <p:cNvPr id="498" name="Google Shape;498;p36"/>
          <p:cNvSpPr txBox="1">
            <a:spLocks noGrp="1"/>
          </p:cNvSpPr>
          <p:nvPr>
            <p:ph type="body" idx="1"/>
          </p:nvPr>
        </p:nvSpPr>
        <p:spPr>
          <a:xfrm>
            <a:off x="809313" y="1160325"/>
            <a:ext cx="7539825" cy="3385512"/>
          </a:xfrm>
          <a:prstGeom prst="rect">
            <a:avLst/>
          </a:prstGeom>
          <a:noFill/>
        </p:spPr>
        <p:txBody>
          <a:bodyPr wrap="square">
            <a:spAutoFit/>
          </a:bodyPr>
          <a:lstStyle/>
          <a:p>
            <a:pPr>
              <a:buClr>
                <a:srgbClr val="FF8C95"/>
              </a:buClr>
              <a:buFont typeface="Mukta Light"/>
            </a:pPr>
            <a:r>
              <a:rPr lang="en-US" sz="1600" dirty="0">
                <a:solidFill>
                  <a:srgbClr val="010100"/>
                </a:solidFill>
                <a:sym typeface="Arial"/>
              </a:rPr>
              <a:t>Data linkage can make multiple datasets together to make the displayed information richer.</a:t>
            </a:r>
          </a:p>
          <a:p>
            <a:pPr>
              <a:buClr>
                <a:srgbClr val="FF8C95"/>
              </a:buClr>
              <a:buFont typeface="Mukta Light"/>
            </a:pPr>
            <a:r>
              <a:rPr lang="en-US" sz="1600" dirty="0">
                <a:solidFill>
                  <a:srgbClr val="010100"/>
                </a:solidFill>
                <a:sym typeface="Arial"/>
              </a:rPr>
              <a:t>For data linkage in this case, we mainly </a:t>
            </a:r>
            <a:r>
              <a:rPr lang="en-US" sz="1600" dirty="0">
                <a:solidFill>
                  <a:srgbClr val="C00000"/>
                </a:solidFill>
                <a:sym typeface="Arial"/>
              </a:rPr>
              <a:t>used available attributes </a:t>
            </a:r>
            <a:r>
              <a:rPr lang="en-US" sz="1600" dirty="0">
                <a:solidFill>
                  <a:srgbClr val="010100"/>
                </a:solidFill>
                <a:sym typeface="Arial"/>
              </a:rPr>
              <a:t>for linking, such as “Practice name" and “Practice Code”, considering the matching efficiency and difficulty, we used the “Code” to generate two datasets.</a:t>
            </a:r>
          </a:p>
          <a:p>
            <a:pPr>
              <a:buClr>
                <a:srgbClr val="FF8C95"/>
              </a:buClr>
              <a:buFont typeface="Mukta Light"/>
            </a:pPr>
            <a:r>
              <a:rPr lang="en-US" sz="1600" dirty="0">
                <a:solidFill>
                  <a:srgbClr val="010100"/>
                </a:solidFill>
                <a:sym typeface="Arial"/>
              </a:rPr>
              <a:t>For some missing data, delete the row in which it is located, to make sure that every record is useful and accurate.</a:t>
            </a:r>
          </a:p>
          <a:p>
            <a:pPr>
              <a:buClr>
                <a:srgbClr val="FF8C95"/>
              </a:buClr>
              <a:buFont typeface="Mukta Light"/>
            </a:pPr>
            <a:endParaRPr lang="en-US" sz="1600" dirty="0">
              <a:solidFill>
                <a:srgbClr val="010100"/>
              </a:solidFill>
              <a:sym typeface="Arial"/>
            </a:endParaRPr>
          </a:p>
          <a:p>
            <a:pPr>
              <a:buClr>
                <a:srgbClr val="FF8C95"/>
              </a:buClr>
              <a:buFont typeface="Mukta Light"/>
            </a:pPr>
            <a:endParaRPr lang="en-US" sz="1600" dirty="0">
              <a:solidFill>
                <a:srgbClr val="010100"/>
              </a:solidFill>
              <a:sym typeface="Arial"/>
            </a:endParaRPr>
          </a:p>
          <a:p>
            <a:pPr marL="152400" indent="0">
              <a:buClr>
                <a:srgbClr val="FF8C95"/>
              </a:buClr>
              <a:buNone/>
            </a:pPr>
            <a:endParaRPr lang="en-US" sz="1600" dirty="0">
              <a:solidFill>
                <a:srgbClr val="010100"/>
              </a:solidFill>
              <a:sym typeface="Arial"/>
            </a:endParaRPr>
          </a:p>
          <a:p>
            <a:pPr>
              <a:buClr>
                <a:srgbClr val="FF8C95"/>
              </a:buClr>
              <a:buFont typeface="Mukta Light"/>
            </a:pPr>
            <a:endParaRPr lang="en-US" sz="1600" dirty="0">
              <a:solidFill>
                <a:srgbClr val="010100"/>
              </a:solidFill>
              <a:sym typeface="Arial"/>
            </a:endParaRPr>
          </a:p>
          <a:p>
            <a:pPr>
              <a:buClr>
                <a:srgbClr val="FF8C95"/>
              </a:buClr>
              <a:buFont typeface="Mukta Light"/>
            </a:pPr>
            <a:r>
              <a:rPr lang="en-US" sz="1600" dirty="0">
                <a:solidFill>
                  <a:srgbClr val="010100"/>
                </a:solidFill>
                <a:sym typeface="Arial"/>
              </a:rPr>
              <a:t>For some duplicate data after concatenation, we have carried out deduplication to ensure the uniqueness of the data.</a:t>
            </a:r>
            <a:endParaRPr sz="1600" dirty="0">
              <a:solidFill>
                <a:srgbClr val="010100"/>
              </a:solidFill>
              <a:sym typeface="Arial"/>
            </a:endParaRPr>
          </a:p>
        </p:txBody>
      </p:sp>
      <p:grpSp>
        <p:nvGrpSpPr>
          <p:cNvPr id="500" name="Google Shape;500;p36"/>
          <p:cNvGrpSpPr/>
          <p:nvPr/>
        </p:nvGrpSpPr>
        <p:grpSpPr>
          <a:xfrm rot="-1800044">
            <a:off x="342760" y="368150"/>
            <a:ext cx="512039" cy="342617"/>
            <a:chOff x="2171725" y="669400"/>
            <a:chExt cx="512050" cy="342625"/>
          </a:xfrm>
        </p:grpSpPr>
        <p:sp>
          <p:nvSpPr>
            <p:cNvPr id="501" name="Google Shape;501;p36"/>
            <p:cNvSpPr/>
            <p:nvPr/>
          </p:nvSpPr>
          <p:spPr>
            <a:xfrm>
              <a:off x="2200075" y="669400"/>
              <a:ext cx="483700" cy="310550"/>
            </a:xfrm>
            <a:custGeom>
              <a:avLst/>
              <a:gdLst/>
              <a:ahLst/>
              <a:cxnLst/>
              <a:rect l="l" t="t" r="r" b="b"/>
              <a:pathLst>
                <a:path w="19348" h="12422" extrusionOk="0">
                  <a:moveTo>
                    <a:pt x="16702" y="1"/>
                  </a:moveTo>
                  <a:cubicBezTo>
                    <a:pt x="16628" y="1"/>
                    <a:pt x="16554" y="9"/>
                    <a:pt x="16479" y="28"/>
                  </a:cubicBezTo>
                  <a:lnTo>
                    <a:pt x="901" y="3564"/>
                  </a:lnTo>
                  <a:cubicBezTo>
                    <a:pt x="367" y="3664"/>
                    <a:pt x="1" y="4231"/>
                    <a:pt x="134" y="4765"/>
                  </a:cubicBezTo>
                  <a:lnTo>
                    <a:pt x="1702" y="11636"/>
                  </a:lnTo>
                  <a:cubicBezTo>
                    <a:pt x="1790" y="12106"/>
                    <a:pt x="2214" y="12421"/>
                    <a:pt x="2702" y="12421"/>
                  </a:cubicBezTo>
                  <a:cubicBezTo>
                    <a:pt x="2768" y="12421"/>
                    <a:pt x="2835" y="12415"/>
                    <a:pt x="2903" y="12404"/>
                  </a:cubicBezTo>
                  <a:lnTo>
                    <a:pt x="18480" y="8868"/>
                  </a:lnTo>
                  <a:cubicBezTo>
                    <a:pt x="19014" y="8734"/>
                    <a:pt x="19348" y="8201"/>
                    <a:pt x="19248" y="7667"/>
                  </a:cubicBezTo>
                  <a:lnTo>
                    <a:pt x="17680" y="795"/>
                  </a:lnTo>
                  <a:cubicBezTo>
                    <a:pt x="17565" y="336"/>
                    <a:pt x="17154" y="1"/>
                    <a:pt x="16702" y="1"/>
                  </a:cubicBez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6"/>
            <p:cNvSpPr/>
            <p:nvPr/>
          </p:nvSpPr>
          <p:spPr>
            <a:xfrm>
              <a:off x="2221750" y="778500"/>
              <a:ext cx="447025" cy="181825"/>
            </a:xfrm>
            <a:custGeom>
              <a:avLst/>
              <a:gdLst/>
              <a:ahLst/>
              <a:cxnLst/>
              <a:rect l="l" t="t" r="r" b="b"/>
              <a:pathLst>
                <a:path w="17881" h="7273" fill="none" extrusionOk="0">
                  <a:moveTo>
                    <a:pt x="1" y="0"/>
                  </a:moveTo>
                  <a:lnTo>
                    <a:pt x="1669" y="7272"/>
                  </a:lnTo>
                  <a:lnTo>
                    <a:pt x="17880" y="3636"/>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6"/>
            <p:cNvSpPr/>
            <p:nvPr/>
          </p:nvSpPr>
          <p:spPr>
            <a:xfrm>
              <a:off x="2171725" y="793500"/>
              <a:ext cx="40875" cy="16725"/>
            </a:xfrm>
            <a:custGeom>
              <a:avLst/>
              <a:gdLst/>
              <a:ahLst/>
              <a:cxnLst/>
              <a:rect l="l" t="t" r="r" b="b"/>
              <a:pathLst>
                <a:path w="1635" h="669" fill="none" extrusionOk="0">
                  <a:moveTo>
                    <a:pt x="1635" y="1"/>
                  </a:moveTo>
                  <a:lnTo>
                    <a:pt x="0" y="668"/>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6"/>
            <p:cNvSpPr/>
            <p:nvPr/>
          </p:nvSpPr>
          <p:spPr>
            <a:xfrm>
              <a:off x="2180900" y="824375"/>
              <a:ext cx="37550" cy="21700"/>
            </a:xfrm>
            <a:custGeom>
              <a:avLst/>
              <a:gdLst/>
              <a:ahLst/>
              <a:cxnLst/>
              <a:rect l="l" t="t" r="r" b="b"/>
              <a:pathLst>
                <a:path w="1502" h="868" fill="none" extrusionOk="0">
                  <a:moveTo>
                    <a:pt x="1501" y="0"/>
                  </a:moveTo>
                  <a:lnTo>
                    <a:pt x="0" y="867"/>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6"/>
            <p:cNvSpPr/>
            <p:nvPr/>
          </p:nvSpPr>
          <p:spPr>
            <a:xfrm>
              <a:off x="2192575" y="869400"/>
              <a:ext cx="35875" cy="18375"/>
            </a:xfrm>
            <a:custGeom>
              <a:avLst/>
              <a:gdLst/>
              <a:ahLst/>
              <a:cxnLst/>
              <a:rect l="l" t="t" r="r" b="b"/>
              <a:pathLst>
                <a:path w="1435" h="735" fill="none" extrusionOk="0">
                  <a:moveTo>
                    <a:pt x="1435" y="0"/>
                  </a:moveTo>
                  <a:lnTo>
                    <a:pt x="0" y="734"/>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6"/>
            <p:cNvSpPr/>
            <p:nvPr/>
          </p:nvSpPr>
          <p:spPr>
            <a:xfrm>
              <a:off x="2199250" y="908600"/>
              <a:ext cx="44225" cy="15850"/>
            </a:xfrm>
            <a:custGeom>
              <a:avLst/>
              <a:gdLst/>
              <a:ahLst/>
              <a:cxnLst/>
              <a:rect l="l" t="t" r="r" b="b"/>
              <a:pathLst>
                <a:path w="1769" h="634" fill="none" extrusionOk="0">
                  <a:moveTo>
                    <a:pt x="0" y="634"/>
                  </a:moveTo>
                  <a:lnTo>
                    <a:pt x="1768" y="0"/>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p:nvPr/>
          </p:nvSpPr>
          <p:spPr>
            <a:xfrm>
              <a:off x="2212575" y="951950"/>
              <a:ext cx="39225" cy="24225"/>
            </a:xfrm>
            <a:custGeom>
              <a:avLst/>
              <a:gdLst/>
              <a:ahLst/>
              <a:cxnLst/>
              <a:rect l="l" t="t" r="r" b="b"/>
              <a:pathLst>
                <a:path w="1569" h="969" fill="none" extrusionOk="0">
                  <a:moveTo>
                    <a:pt x="1" y="968"/>
                  </a:moveTo>
                  <a:lnTo>
                    <a:pt x="1569" y="1"/>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a:off x="2288475" y="969475"/>
              <a:ext cx="8350" cy="42550"/>
            </a:xfrm>
            <a:custGeom>
              <a:avLst/>
              <a:gdLst/>
              <a:ahLst/>
              <a:cxnLst/>
              <a:rect l="l" t="t" r="r" b="b"/>
              <a:pathLst>
                <a:path w="334" h="1702" fill="none" extrusionOk="0">
                  <a:moveTo>
                    <a:pt x="0" y="0"/>
                  </a:moveTo>
                  <a:lnTo>
                    <a:pt x="334" y="1701"/>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a:off x="2317650" y="960300"/>
              <a:ext cx="10875" cy="37550"/>
            </a:xfrm>
            <a:custGeom>
              <a:avLst/>
              <a:gdLst/>
              <a:ahLst/>
              <a:cxnLst/>
              <a:rect l="l" t="t" r="r" b="b"/>
              <a:pathLst>
                <a:path w="435" h="1502" fill="none" extrusionOk="0">
                  <a:moveTo>
                    <a:pt x="1" y="0"/>
                  </a:moveTo>
                  <a:lnTo>
                    <a:pt x="435" y="1501"/>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p:nvPr/>
          </p:nvSpPr>
          <p:spPr>
            <a:xfrm>
              <a:off x="2357700" y="951950"/>
              <a:ext cx="10025" cy="38400"/>
            </a:xfrm>
            <a:custGeom>
              <a:avLst/>
              <a:gdLst/>
              <a:ahLst/>
              <a:cxnLst/>
              <a:rect l="l" t="t" r="r" b="b"/>
              <a:pathLst>
                <a:path w="401" h="1536" fill="none" extrusionOk="0">
                  <a:moveTo>
                    <a:pt x="0" y="1"/>
                  </a:moveTo>
                  <a:lnTo>
                    <a:pt x="400" y="1535"/>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6"/>
            <p:cNvSpPr/>
            <p:nvPr/>
          </p:nvSpPr>
          <p:spPr>
            <a:xfrm>
              <a:off x="2397725" y="944450"/>
              <a:ext cx="12525" cy="39225"/>
            </a:xfrm>
            <a:custGeom>
              <a:avLst/>
              <a:gdLst/>
              <a:ahLst/>
              <a:cxnLst/>
              <a:rect l="l" t="t" r="r" b="b"/>
              <a:pathLst>
                <a:path w="501" h="1569" fill="none" extrusionOk="0">
                  <a:moveTo>
                    <a:pt x="0" y="1"/>
                  </a:moveTo>
                  <a:lnTo>
                    <a:pt x="501" y="1568"/>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2450250" y="932775"/>
              <a:ext cx="9200" cy="45900"/>
            </a:xfrm>
            <a:custGeom>
              <a:avLst/>
              <a:gdLst/>
              <a:ahLst/>
              <a:cxnLst/>
              <a:rect l="l" t="t" r="r" b="b"/>
              <a:pathLst>
                <a:path w="368" h="1836" fill="none" extrusionOk="0">
                  <a:moveTo>
                    <a:pt x="1" y="1"/>
                  </a:moveTo>
                  <a:lnTo>
                    <a:pt x="368" y="1835"/>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2487775" y="924425"/>
              <a:ext cx="15875" cy="39225"/>
            </a:xfrm>
            <a:custGeom>
              <a:avLst/>
              <a:gdLst/>
              <a:ahLst/>
              <a:cxnLst/>
              <a:rect l="l" t="t" r="r" b="b"/>
              <a:pathLst>
                <a:path w="635" h="1569" fill="none" extrusionOk="0">
                  <a:moveTo>
                    <a:pt x="1" y="1"/>
                  </a:moveTo>
                  <a:lnTo>
                    <a:pt x="635" y="1569"/>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2535325" y="908600"/>
              <a:ext cx="9200" cy="46725"/>
            </a:xfrm>
            <a:custGeom>
              <a:avLst/>
              <a:gdLst/>
              <a:ahLst/>
              <a:cxnLst/>
              <a:rect l="l" t="t" r="r" b="b"/>
              <a:pathLst>
                <a:path w="368" h="1869" fill="none" extrusionOk="0">
                  <a:moveTo>
                    <a:pt x="0" y="0"/>
                  </a:moveTo>
                  <a:lnTo>
                    <a:pt x="367" y="1868"/>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2581175" y="901075"/>
              <a:ext cx="8375" cy="43400"/>
            </a:xfrm>
            <a:custGeom>
              <a:avLst/>
              <a:gdLst/>
              <a:ahLst/>
              <a:cxnLst/>
              <a:rect l="l" t="t" r="r" b="b"/>
              <a:pathLst>
                <a:path w="335" h="1736" fill="none" extrusionOk="0">
                  <a:moveTo>
                    <a:pt x="1" y="1"/>
                  </a:moveTo>
                  <a:lnTo>
                    <a:pt x="334" y="1736"/>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2621200" y="887750"/>
              <a:ext cx="17550" cy="47550"/>
            </a:xfrm>
            <a:custGeom>
              <a:avLst/>
              <a:gdLst/>
              <a:ahLst/>
              <a:cxnLst/>
              <a:rect l="l" t="t" r="r" b="b"/>
              <a:pathLst>
                <a:path w="702" h="1902" fill="none" extrusionOk="0">
                  <a:moveTo>
                    <a:pt x="1" y="0"/>
                  </a:moveTo>
                  <a:lnTo>
                    <a:pt x="701" y="1902"/>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2660400" y="882750"/>
              <a:ext cx="15050" cy="41700"/>
            </a:xfrm>
            <a:custGeom>
              <a:avLst/>
              <a:gdLst/>
              <a:ahLst/>
              <a:cxnLst/>
              <a:rect l="l" t="t" r="r" b="b"/>
              <a:pathLst>
                <a:path w="602" h="1668" fill="none" extrusionOk="0">
                  <a:moveTo>
                    <a:pt x="1" y="0"/>
                  </a:moveTo>
                  <a:lnTo>
                    <a:pt x="601" y="1668"/>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6"/>
          <p:cNvGrpSpPr/>
          <p:nvPr/>
        </p:nvGrpSpPr>
        <p:grpSpPr>
          <a:xfrm flipH="1">
            <a:off x="6643925" y="4447025"/>
            <a:ext cx="2500075" cy="402775"/>
            <a:chOff x="-2936100" y="2189025"/>
            <a:chExt cx="2500075" cy="402775"/>
          </a:xfrm>
        </p:grpSpPr>
        <p:sp>
          <p:nvSpPr>
            <p:cNvPr id="519" name="Google Shape;519;p36"/>
            <p:cNvSpPr/>
            <p:nvPr/>
          </p:nvSpPr>
          <p:spPr>
            <a:xfrm>
              <a:off x="-2936100" y="2347850"/>
              <a:ext cx="73750" cy="73725"/>
            </a:xfrm>
            <a:custGeom>
              <a:avLst/>
              <a:gdLst/>
              <a:ahLst/>
              <a:cxnLst/>
              <a:rect l="l" t="t" r="r" b="b"/>
              <a:pathLst>
                <a:path w="2950" h="2949" fill="none" extrusionOk="0">
                  <a:moveTo>
                    <a:pt x="2949" y="1490"/>
                  </a:moveTo>
                  <a:cubicBezTo>
                    <a:pt x="2949" y="669"/>
                    <a:pt x="2281" y="1"/>
                    <a:pt x="1460" y="1"/>
                  </a:cubicBezTo>
                  <a:cubicBezTo>
                    <a:pt x="639" y="1"/>
                    <a:pt x="1" y="669"/>
                    <a:pt x="1" y="1490"/>
                  </a:cubicBezTo>
                  <a:cubicBezTo>
                    <a:pt x="1" y="2280"/>
                    <a:pt x="639" y="2949"/>
                    <a:pt x="1460" y="2949"/>
                  </a:cubicBezTo>
                  <a:cubicBezTo>
                    <a:pt x="2281" y="2949"/>
                    <a:pt x="2949" y="2280"/>
                    <a:pt x="2949" y="1490"/>
                  </a:cubicBezTo>
                  <a:close/>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2862375" y="2384325"/>
              <a:ext cx="746225" cy="25"/>
            </a:xfrm>
            <a:custGeom>
              <a:avLst/>
              <a:gdLst/>
              <a:ahLst/>
              <a:cxnLst/>
              <a:rect l="l" t="t" r="r" b="b"/>
              <a:pathLst>
                <a:path w="29849" h="1" fill="none" extrusionOk="0">
                  <a:moveTo>
                    <a:pt x="0" y="1"/>
                  </a:moveTo>
                  <a:lnTo>
                    <a:pt x="29849" y="1"/>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2161000" y="2331900"/>
              <a:ext cx="185450" cy="117050"/>
            </a:xfrm>
            <a:custGeom>
              <a:avLst/>
              <a:gdLst/>
              <a:ahLst/>
              <a:cxnLst/>
              <a:rect l="l" t="t" r="r" b="b"/>
              <a:pathLst>
                <a:path w="7418" h="4682" extrusionOk="0">
                  <a:moveTo>
                    <a:pt x="0" y="0"/>
                  </a:moveTo>
                  <a:lnTo>
                    <a:pt x="0" y="4681"/>
                  </a:lnTo>
                  <a:lnTo>
                    <a:pt x="7417" y="4681"/>
                  </a:lnTo>
                  <a:lnTo>
                    <a:pt x="7417" y="0"/>
                  </a:ln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p:nvPr/>
          </p:nvSpPr>
          <p:spPr>
            <a:xfrm>
              <a:off x="-2069825" y="2189025"/>
              <a:ext cx="1633800" cy="402775"/>
            </a:xfrm>
            <a:custGeom>
              <a:avLst/>
              <a:gdLst/>
              <a:ahLst/>
              <a:cxnLst/>
              <a:rect l="l" t="t" r="r" b="b"/>
              <a:pathLst>
                <a:path w="65352" h="16111" extrusionOk="0">
                  <a:moveTo>
                    <a:pt x="1" y="1"/>
                  </a:moveTo>
                  <a:lnTo>
                    <a:pt x="1" y="16111"/>
                  </a:lnTo>
                  <a:lnTo>
                    <a:pt x="65352" y="16111"/>
                  </a:lnTo>
                  <a:lnTo>
                    <a:pt x="65352" y="1"/>
                  </a:lnTo>
                  <a:close/>
                </a:path>
              </a:pathLst>
            </a:custGeom>
            <a:solidFill>
              <a:srgbClr val="EFD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6"/>
            <p:cNvSpPr/>
            <p:nvPr/>
          </p:nvSpPr>
          <p:spPr>
            <a:xfrm>
              <a:off x="-1949750" y="2347850"/>
              <a:ext cx="83625" cy="83625"/>
            </a:xfrm>
            <a:custGeom>
              <a:avLst/>
              <a:gdLst/>
              <a:ahLst/>
              <a:cxnLst/>
              <a:rect l="l" t="t" r="r" b="b"/>
              <a:pathLst>
                <a:path w="3345" h="3345" fill="none" extrusionOk="0">
                  <a:moveTo>
                    <a:pt x="3344" y="1672"/>
                  </a:moveTo>
                  <a:cubicBezTo>
                    <a:pt x="3344" y="760"/>
                    <a:pt x="2584" y="1"/>
                    <a:pt x="1672" y="1"/>
                  </a:cubicBezTo>
                  <a:cubicBezTo>
                    <a:pt x="730" y="1"/>
                    <a:pt x="1" y="760"/>
                    <a:pt x="1" y="1672"/>
                  </a:cubicBezTo>
                  <a:cubicBezTo>
                    <a:pt x="1" y="2584"/>
                    <a:pt x="730" y="3344"/>
                    <a:pt x="1672" y="3344"/>
                  </a:cubicBezTo>
                  <a:cubicBezTo>
                    <a:pt x="2584" y="3344"/>
                    <a:pt x="3344" y="2584"/>
                    <a:pt x="3344" y="1672"/>
                  </a:cubicBezTo>
                  <a:close/>
                </a:path>
              </a:pathLst>
            </a:custGeom>
            <a:noFill/>
            <a:ln w="121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985450" y="2348600"/>
              <a:ext cx="132250" cy="83625"/>
            </a:xfrm>
            <a:custGeom>
              <a:avLst/>
              <a:gdLst/>
              <a:ahLst/>
              <a:cxnLst/>
              <a:rect l="l" t="t" r="r" b="b"/>
              <a:pathLst>
                <a:path w="5290" h="3345" fill="none" extrusionOk="0">
                  <a:moveTo>
                    <a:pt x="1" y="1"/>
                  </a:moveTo>
                  <a:lnTo>
                    <a:pt x="5290" y="1"/>
                  </a:lnTo>
                  <a:lnTo>
                    <a:pt x="5290" y="3344"/>
                  </a:lnTo>
                  <a:lnTo>
                    <a:pt x="1" y="3344"/>
                  </a:lnTo>
                  <a:close/>
                </a:path>
              </a:pathLst>
            </a:custGeom>
            <a:noFill/>
            <a:ln w="121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757475" y="2357725"/>
              <a:ext cx="190000" cy="25"/>
            </a:xfrm>
            <a:custGeom>
              <a:avLst/>
              <a:gdLst/>
              <a:ahLst/>
              <a:cxnLst/>
              <a:rect l="l" t="t" r="r" b="b"/>
              <a:pathLst>
                <a:path w="7600" h="1" fill="none" extrusionOk="0">
                  <a:moveTo>
                    <a:pt x="0" y="1"/>
                  </a:moveTo>
                  <a:lnTo>
                    <a:pt x="7599" y="1"/>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757475" y="2421550"/>
              <a:ext cx="190000" cy="25"/>
            </a:xfrm>
            <a:custGeom>
              <a:avLst/>
              <a:gdLst/>
              <a:ahLst/>
              <a:cxnLst/>
              <a:rect l="l" t="t" r="r" b="b"/>
              <a:pathLst>
                <a:path w="7600" h="1" fill="none" extrusionOk="0">
                  <a:moveTo>
                    <a:pt x="0" y="1"/>
                  </a:moveTo>
                  <a:lnTo>
                    <a:pt x="7599" y="1"/>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6"/>
            <p:cNvSpPr/>
            <p:nvPr/>
          </p:nvSpPr>
          <p:spPr>
            <a:xfrm>
              <a:off x="-2031050" y="2217150"/>
              <a:ext cx="1109450" cy="25"/>
            </a:xfrm>
            <a:custGeom>
              <a:avLst/>
              <a:gdLst/>
              <a:ahLst/>
              <a:cxnLst/>
              <a:rect l="l" t="t" r="r" b="b"/>
              <a:pathLst>
                <a:path w="44378" h="1" fill="none" extrusionOk="0">
                  <a:moveTo>
                    <a:pt x="0" y="1"/>
                  </a:moveTo>
                  <a:lnTo>
                    <a:pt x="44378" y="1"/>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screenshot of a computer&#10;&#10;Description automatically generated">
            <a:extLst>
              <a:ext uri="{FF2B5EF4-FFF2-40B4-BE49-F238E27FC236}">
                <a16:creationId xmlns:a16="http://schemas.microsoft.com/office/drawing/2014/main" id="{7A414BCD-CBF4-26FC-C005-0B5DA13763F4}"/>
              </a:ext>
            </a:extLst>
          </p:cNvPr>
          <p:cNvPicPr>
            <a:picLocks noChangeAspect="1"/>
          </p:cNvPicPr>
          <p:nvPr/>
        </p:nvPicPr>
        <p:blipFill>
          <a:blip r:embed="rId3"/>
          <a:stretch>
            <a:fillRect/>
          </a:stretch>
        </p:blipFill>
        <p:spPr>
          <a:xfrm>
            <a:off x="4534582" y="2710724"/>
            <a:ext cx="1329600" cy="1060087"/>
          </a:xfrm>
          <a:prstGeom prst="rect">
            <a:avLst/>
          </a:prstGeom>
        </p:spPr>
      </p:pic>
    </p:spTree>
    <p:extLst>
      <p:ext uri="{BB962C8B-B14F-4D97-AF65-F5344CB8AC3E}">
        <p14:creationId xmlns:p14="http://schemas.microsoft.com/office/powerpoint/2010/main" val="2128791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6"/>
          <p:cNvSpPr txBox="1">
            <a:spLocks noGrp="1"/>
          </p:cNvSpPr>
          <p:nvPr>
            <p:ph type="title"/>
          </p:nvPr>
        </p:nvSpPr>
        <p:spPr>
          <a:xfrm>
            <a:off x="2749325" y="425261"/>
            <a:ext cx="389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Data Linkage</a:t>
            </a:r>
            <a:endParaRPr sz="2800" dirty="0"/>
          </a:p>
        </p:txBody>
      </p:sp>
      <p:sp>
        <p:nvSpPr>
          <p:cNvPr id="498" name="Google Shape;498;p36"/>
          <p:cNvSpPr txBox="1">
            <a:spLocks noGrp="1"/>
          </p:cNvSpPr>
          <p:nvPr>
            <p:ph type="body" idx="1"/>
          </p:nvPr>
        </p:nvSpPr>
        <p:spPr>
          <a:xfrm>
            <a:off x="890117" y="996984"/>
            <a:ext cx="7609449" cy="3154500"/>
          </a:xfrm>
          <a:prstGeom prst="rect">
            <a:avLst/>
          </a:prstGeom>
        </p:spPr>
        <p:txBody>
          <a:bodyPr spcFirstLastPara="1" wrap="square" lIns="91425" tIns="91425" rIns="91425" bIns="91425" anchor="t" anchorCtr="0">
            <a:noAutofit/>
          </a:bodyPr>
          <a:lstStyle/>
          <a:p>
            <a:pPr marL="152400" lvl="0" indent="0">
              <a:buClr>
                <a:srgbClr val="FF8C95"/>
              </a:buClr>
              <a:buNone/>
              <a:defRPr/>
            </a:pPr>
            <a:r>
              <a:rPr lang="en-US" sz="1600" dirty="0">
                <a:solidFill>
                  <a:srgbClr val="010100"/>
                </a:solidFill>
              </a:rPr>
              <a:t>1. CCG and ICB mapping:</a:t>
            </a:r>
          </a:p>
          <a:p>
            <a:pPr>
              <a:buClr>
                <a:srgbClr val="FF8C95"/>
              </a:buClr>
              <a:buFont typeface="Mukta Light"/>
              <a:buChar char="●"/>
              <a:defRPr/>
            </a:pPr>
            <a:r>
              <a:rPr lang="en-US" sz="1600" dirty="0">
                <a:solidFill>
                  <a:srgbClr val="010100"/>
                </a:solidFill>
                <a:sym typeface="Arial"/>
              </a:rPr>
              <a:t>As the Integrated Care Boards (ICBs) were established as statutory bodies from 1st July 2022, there is no data at CCG level. </a:t>
            </a:r>
          </a:p>
          <a:p>
            <a:pPr>
              <a:buClr>
                <a:srgbClr val="FF8C95"/>
              </a:buClr>
              <a:buFont typeface="Mukta Light"/>
              <a:buChar char="●"/>
              <a:defRPr/>
            </a:pPr>
            <a:r>
              <a:rPr lang="en-US" sz="1600" dirty="0">
                <a:solidFill>
                  <a:srgbClr val="010100"/>
                </a:solidFill>
                <a:sym typeface="Arial"/>
              </a:rPr>
              <a:t>So we using the mapping dataset to</a:t>
            </a:r>
            <a:r>
              <a:rPr lang="zh-CN" altLang="en-US" sz="1600" dirty="0">
                <a:solidFill>
                  <a:srgbClr val="010100"/>
                </a:solidFill>
                <a:sym typeface="Arial"/>
              </a:rPr>
              <a:t> </a:t>
            </a:r>
            <a:r>
              <a:rPr lang="en-US" altLang="zh-CN" sz="1600" dirty="0">
                <a:solidFill>
                  <a:srgbClr val="010100"/>
                </a:solidFill>
                <a:sym typeface="Arial"/>
              </a:rPr>
              <a:t>c</a:t>
            </a:r>
            <a:r>
              <a:rPr lang="en-US" sz="1600" dirty="0">
                <a:solidFill>
                  <a:srgbClr val="010100"/>
                </a:solidFill>
                <a:sym typeface="Arial"/>
              </a:rPr>
              <a:t>orrespond ICB data and CCG data and display both as CCG.</a:t>
            </a:r>
          </a:p>
          <a:p>
            <a:pPr>
              <a:buClr>
                <a:srgbClr val="FF8C95"/>
              </a:buClr>
              <a:buFont typeface="Mukta Light"/>
              <a:buChar char="●"/>
              <a:defRPr/>
            </a:pPr>
            <a:endParaRPr lang="en-US" sz="1600" dirty="0">
              <a:solidFill>
                <a:srgbClr val="010100"/>
              </a:solidFill>
              <a:sym typeface="Arial"/>
            </a:endParaRPr>
          </a:p>
          <a:p>
            <a:pPr marL="152400" indent="0">
              <a:buClr>
                <a:srgbClr val="FF8C95"/>
              </a:buClr>
              <a:buNone/>
              <a:defRPr/>
            </a:pPr>
            <a:r>
              <a:rPr lang="en-US" altLang="zh-CN" sz="1600" dirty="0">
                <a:solidFill>
                  <a:srgbClr val="010100"/>
                </a:solidFill>
                <a:sym typeface="Arial"/>
              </a:rPr>
              <a:t>2.</a:t>
            </a:r>
            <a:r>
              <a:rPr lang="zh-CN" altLang="en-US" sz="1600" dirty="0">
                <a:solidFill>
                  <a:srgbClr val="010100"/>
                </a:solidFill>
                <a:sym typeface="Arial"/>
              </a:rPr>
              <a:t> </a:t>
            </a:r>
            <a:r>
              <a:rPr lang="en-US" altLang="zh-CN" sz="1600" dirty="0">
                <a:solidFill>
                  <a:srgbClr val="010100"/>
                </a:solidFill>
                <a:sym typeface="Arial"/>
              </a:rPr>
              <a:t>Clean</a:t>
            </a:r>
            <a:r>
              <a:rPr lang="zh-CN" altLang="en-US" sz="1600" dirty="0">
                <a:solidFill>
                  <a:srgbClr val="010100"/>
                </a:solidFill>
                <a:sym typeface="Arial"/>
              </a:rPr>
              <a:t> </a:t>
            </a:r>
            <a:r>
              <a:rPr lang="en-US" altLang="zh-CN" sz="1600" dirty="0">
                <a:solidFill>
                  <a:srgbClr val="010100"/>
                </a:solidFill>
                <a:sym typeface="Arial"/>
              </a:rPr>
              <a:t>the given datasets:</a:t>
            </a:r>
          </a:p>
          <a:p>
            <a:pPr>
              <a:buClr>
                <a:srgbClr val="FF8C95"/>
              </a:buClr>
              <a:buFont typeface="Mukta Light"/>
              <a:buChar char="●"/>
              <a:defRPr/>
            </a:pPr>
            <a:r>
              <a:rPr lang="en-US" sz="1600" dirty="0">
                <a:solidFill>
                  <a:srgbClr val="010100"/>
                </a:solidFill>
                <a:sym typeface="Arial"/>
              </a:rPr>
              <a:t>To </a:t>
            </a:r>
            <a:r>
              <a:rPr lang="en-US" sz="1600" dirty="0">
                <a:solidFill>
                  <a:srgbClr val="C00000"/>
                </a:solidFill>
                <a:sym typeface="Arial"/>
              </a:rPr>
              <a:t>better show the data on the map</a:t>
            </a:r>
            <a:r>
              <a:rPr lang="en-US" sz="1600" dirty="0">
                <a:solidFill>
                  <a:srgbClr val="010100"/>
                </a:solidFill>
                <a:sym typeface="Arial"/>
              </a:rPr>
              <a:t>, we choose some columns and deal with the data, such as removing the last four digits of the “Postcode”.</a:t>
            </a:r>
          </a:p>
          <a:p>
            <a:pPr>
              <a:buClr>
                <a:srgbClr val="FF8C95"/>
              </a:buClr>
              <a:buFont typeface="Mukta Light"/>
              <a:buChar char="●"/>
              <a:defRPr/>
            </a:pPr>
            <a:endParaRPr lang="en-US" sz="1600" dirty="0">
              <a:solidFill>
                <a:srgbClr val="010100"/>
              </a:solidFill>
              <a:sym typeface="Arial"/>
            </a:endParaRPr>
          </a:p>
          <a:p>
            <a:pPr>
              <a:buClr>
                <a:srgbClr val="FF8C95"/>
              </a:buClr>
              <a:buFont typeface="Mukta Light"/>
              <a:buChar char="●"/>
              <a:defRPr/>
            </a:pPr>
            <a:endParaRPr lang="en-US" sz="1600" dirty="0">
              <a:solidFill>
                <a:srgbClr val="010100"/>
              </a:solidFill>
              <a:sym typeface="Arial"/>
            </a:endParaRPr>
          </a:p>
          <a:p>
            <a:pPr marL="152400" indent="0">
              <a:buClr>
                <a:srgbClr val="FF8C95"/>
              </a:buClr>
              <a:buNone/>
              <a:defRPr/>
            </a:pPr>
            <a:endParaRPr lang="en-US" sz="1600" dirty="0">
              <a:solidFill>
                <a:srgbClr val="010100"/>
              </a:solidFill>
              <a:sym typeface="Arial"/>
            </a:endParaRPr>
          </a:p>
          <a:p>
            <a:pPr>
              <a:buClr>
                <a:srgbClr val="FF8C95"/>
              </a:buClr>
              <a:buFont typeface="Mukta Light"/>
              <a:buChar char="●"/>
              <a:defRPr/>
            </a:pPr>
            <a:r>
              <a:rPr lang="en-US" sz="1600" dirty="0">
                <a:solidFill>
                  <a:srgbClr val="010100"/>
                </a:solidFill>
                <a:sym typeface="Arial"/>
              </a:rPr>
              <a:t>To better show the data on the weather</a:t>
            </a:r>
            <a:r>
              <a:rPr lang="zh-CN" altLang="en-US" sz="1600" dirty="0">
                <a:solidFill>
                  <a:srgbClr val="010100"/>
                </a:solidFill>
                <a:sym typeface="Arial"/>
              </a:rPr>
              <a:t> </a:t>
            </a:r>
            <a:r>
              <a:rPr lang="en-US" altLang="zh-CN" sz="1600" dirty="0">
                <a:solidFill>
                  <a:srgbClr val="010100"/>
                </a:solidFill>
                <a:sym typeface="Arial"/>
              </a:rPr>
              <a:t>change chart, we choose part of the data.</a:t>
            </a:r>
            <a:endParaRPr lang="en-US" sz="1600" dirty="0">
              <a:solidFill>
                <a:srgbClr val="010100"/>
              </a:solidFill>
              <a:sym typeface="Arial"/>
            </a:endParaRPr>
          </a:p>
          <a:p>
            <a:pPr marL="152400" indent="0">
              <a:buClr>
                <a:srgbClr val="FF8C95"/>
              </a:buClr>
              <a:buNone/>
              <a:defRPr/>
            </a:pPr>
            <a:endParaRPr lang="en-US" sz="1400" dirty="0">
              <a:solidFill>
                <a:srgbClr val="010100"/>
              </a:solidFill>
              <a:sym typeface="Arial"/>
            </a:endParaRPr>
          </a:p>
          <a:p>
            <a:pPr marL="0" lvl="0" indent="0" algn="l" rtl="0">
              <a:spcBef>
                <a:spcPts val="0"/>
              </a:spcBef>
              <a:spcAft>
                <a:spcPts val="0"/>
              </a:spcAft>
              <a:buNone/>
            </a:pPr>
            <a:endParaRPr dirty="0">
              <a:solidFill>
                <a:schemeClr val="dk1"/>
              </a:solidFill>
            </a:endParaRPr>
          </a:p>
        </p:txBody>
      </p:sp>
      <p:grpSp>
        <p:nvGrpSpPr>
          <p:cNvPr id="500" name="Google Shape;500;p36"/>
          <p:cNvGrpSpPr/>
          <p:nvPr/>
        </p:nvGrpSpPr>
        <p:grpSpPr>
          <a:xfrm rot="-1800044">
            <a:off x="342760" y="368150"/>
            <a:ext cx="512039" cy="342617"/>
            <a:chOff x="2171725" y="669400"/>
            <a:chExt cx="512050" cy="342625"/>
          </a:xfrm>
        </p:grpSpPr>
        <p:sp>
          <p:nvSpPr>
            <p:cNvPr id="501" name="Google Shape;501;p36"/>
            <p:cNvSpPr/>
            <p:nvPr/>
          </p:nvSpPr>
          <p:spPr>
            <a:xfrm>
              <a:off x="2200075" y="669400"/>
              <a:ext cx="483700" cy="310550"/>
            </a:xfrm>
            <a:custGeom>
              <a:avLst/>
              <a:gdLst/>
              <a:ahLst/>
              <a:cxnLst/>
              <a:rect l="l" t="t" r="r" b="b"/>
              <a:pathLst>
                <a:path w="19348" h="12422" extrusionOk="0">
                  <a:moveTo>
                    <a:pt x="16702" y="1"/>
                  </a:moveTo>
                  <a:cubicBezTo>
                    <a:pt x="16628" y="1"/>
                    <a:pt x="16554" y="9"/>
                    <a:pt x="16479" y="28"/>
                  </a:cubicBezTo>
                  <a:lnTo>
                    <a:pt x="901" y="3564"/>
                  </a:lnTo>
                  <a:cubicBezTo>
                    <a:pt x="367" y="3664"/>
                    <a:pt x="1" y="4231"/>
                    <a:pt x="134" y="4765"/>
                  </a:cubicBezTo>
                  <a:lnTo>
                    <a:pt x="1702" y="11636"/>
                  </a:lnTo>
                  <a:cubicBezTo>
                    <a:pt x="1790" y="12106"/>
                    <a:pt x="2214" y="12421"/>
                    <a:pt x="2702" y="12421"/>
                  </a:cubicBezTo>
                  <a:cubicBezTo>
                    <a:pt x="2768" y="12421"/>
                    <a:pt x="2835" y="12415"/>
                    <a:pt x="2903" y="12404"/>
                  </a:cubicBezTo>
                  <a:lnTo>
                    <a:pt x="18480" y="8868"/>
                  </a:lnTo>
                  <a:cubicBezTo>
                    <a:pt x="19014" y="8734"/>
                    <a:pt x="19348" y="8201"/>
                    <a:pt x="19248" y="7667"/>
                  </a:cubicBezTo>
                  <a:lnTo>
                    <a:pt x="17680" y="795"/>
                  </a:lnTo>
                  <a:cubicBezTo>
                    <a:pt x="17565" y="336"/>
                    <a:pt x="17154" y="1"/>
                    <a:pt x="16702" y="1"/>
                  </a:cubicBez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6"/>
            <p:cNvSpPr/>
            <p:nvPr/>
          </p:nvSpPr>
          <p:spPr>
            <a:xfrm>
              <a:off x="2221750" y="778500"/>
              <a:ext cx="447025" cy="181825"/>
            </a:xfrm>
            <a:custGeom>
              <a:avLst/>
              <a:gdLst/>
              <a:ahLst/>
              <a:cxnLst/>
              <a:rect l="l" t="t" r="r" b="b"/>
              <a:pathLst>
                <a:path w="17881" h="7273" fill="none" extrusionOk="0">
                  <a:moveTo>
                    <a:pt x="1" y="0"/>
                  </a:moveTo>
                  <a:lnTo>
                    <a:pt x="1669" y="7272"/>
                  </a:lnTo>
                  <a:lnTo>
                    <a:pt x="17880" y="3636"/>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6"/>
            <p:cNvSpPr/>
            <p:nvPr/>
          </p:nvSpPr>
          <p:spPr>
            <a:xfrm>
              <a:off x="2171725" y="793500"/>
              <a:ext cx="40875" cy="16725"/>
            </a:xfrm>
            <a:custGeom>
              <a:avLst/>
              <a:gdLst/>
              <a:ahLst/>
              <a:cxnLst/>
              <a:rect l="l" t="t" r="r" b="b"/>
              <a:pathLst>
                <a:path w="1635" h="669" fill="none" extrusionOk="0">
                  <a:moveTo>
                    <a:pt x="1635" y="1"/>
                  </a:moveTo>
                  <a:lnTo>
                    <a:pt x="0" y="668"/>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6"/>
            <p:cNvSpPr/>
            <p:nvPr/>
          </p:nvSpPr>
          <p:spPr>
            <a:xfrm>
              <a:off x="2180900" y="824375"/>
              <a:ext cx="37550" cy="21700"/>
            </a:xfrm>
            <a:custGeom>
              <a:avLst/>
              <a:gdLst/>
              <a:ahLst/>
              <a:cxnLst/>
              <a:rect l="l" t="t" r="r" b="b"/>
              <a:pathLst>
                <a:path w="1502" h="868" fill="none" extrusionOk="0">
                  <a:moveTo>
                    <a:pt x="1501" y="0"/>
                  </a:moveTo>
                  <a:lnTo>
                    <a:pt x="0" y="867"/>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6"/>
            <p:cNvSpPr/>
            <p:nvPr/>
          </p:nvSpPr>
          <p:spPr>
            <a:xfrm>
              <a:off x="2192575" y="869400"/>
              <a:ext cx="35875" cy="18375"/>
            </a:xfrm>
            <a:custGeom>
              <a:avLst/>
              <a:gdLst/>
              <a:ahLst/>
              <a:cxnLst/>
              <a:rect l="l" t="t" r="r" b="b"/>
              <a:pathLst>
                <a:path w="1435" h="735" fill="none" extrusionOk="0">
                  <a:moveTo>
                    <a:pt x="1435" y="0"/>
                  </a:moveTo>
                  <a:lnTo>
                    <a:pt x="0" y="734"/>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6"/>
            <p:cNvSpPr/>
            <p:nvPr/>
          </p:nvSpPr>
          <p:spPr>
            <a:xfrm>
              <a:off x="2199250" y="908600"/>
              <a:ext cx="44225" cy="15850"/>
            </a:xfrm>
            <a:custGeom>
              <a:avLst/>
              <a:gdLst/>
              <a:ahLst/>
              <a:cxnLst/>
              <a:rect l="l" t="t" r="r" b="b"/>
              <a:pathLst>
                <a:path w="1769" h="634" fill="none" extrusionOk="0">
                  <a:moveTo>
                    <a:pt x="0" y="634"/>
                  </a:moveTo>
                  <a:lnTo>
                    <a:pt x="1768" y="0"/>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p:nvPr/>
          </p:nvSpPr>
          <p:spPr>
            <a:xfrm>
              <a:off x="2212575" y="951950"/>
              <a:ext cx="39225" cy="24225"/>
            </a:xfrm>
            <a:custGeom>
              <a:avLst/>
              <a:gdLst/>
              <a:ahLst/>
              <a:cxnLst/>
              <a:rect l="l" t="t" r="r" b="b"/>
              <a:pathLst>
                <a:path w="1569" h="969" fill="none" extrusionOk="0">
                  <a:moveTo>
                    <a:pt x="1" y="968"/>
                  </a:moveTo>
                  <a:lnTo>
                    <a:pt x="1569" y="1"/>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a:off x="2288475" y="969475"/>
              <a:ext cx="8350" cy="42550"/>
            </a:xfrm>
            <a:custGeom>
              <a:avLst/>
              <a:gdLst/>
              <a:ahLst/>
              <a:cxnLst/>
              <a:rect l="l" t="t" r="r" b="b"/>
              <a:pathLst>
                <a:path w="334" h="1702" fill="none" extrusionOk="0">
                  <a:moveTo>
                    <a:pt x="0" y="0"/>
                  </a:moveTo>
                  <a:lnTo>
                    <a:pt x="334" y="1701"/>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a:off x="2317650" y="960300"/>
              <a:ext cx="10875" cy="37550"/>
            </a:xfrm>
            <a:custGeom>
              <a:avLst/>
              <a:gdLst/>
              <a:ahLst/>
              <a:cxnLst/>
              <a:rect l="l" t="t" r="r" b="b"/>
              <a:pathLst>
                <a:path w="435" h="1502" fill="none" extrusionOk="0">
                  <a:moveTo>
                    <a:pt x="1" y="0"/>
                  </a:moveTo>
                  <a:lnTo>
                    <a:pt x="435" y="1501"/>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p:nvPr/>
          </p:nvSpPr>
          <p:spPr>
            <a:xfrm>
              <a:off x="2357700" y="951950"/>
              <a:ext cx="10025" cy="38400"/>
            </a:xfrm>
            <a:custGeom>
              <a:avLst/>
              <a:gdLst/>
              <a:ahLst/>
              <a:cxnLst/>
              <a:rect l="l" t="t" r="r" b="b"/>
              <a:pathLst>
                <a:path w="401" h="1536" fill="none" extrusionOk="0">
                  <a:moveTo>
                    <a:pt x="0" y="1"/>
                  </a:moveTo>
                  <a:lnTo>
                    <a:pt x="400" y="1535"/>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6"/>
            <p:cNvSpPr/>
            <p:nvPr/>
          </p:nvSpPr>
          <p:spPr>
            <a:xfrm>
              <a:off x="2397725" y="944450"/>
              <a:ext cx="12525" cy="39225"/>
            </a:xfrm>
            <a:custGeom>
              <a:avLst/>
              <a:gdLst/>
              <a:ahLst/>
              <a:cxnLst/>
              <a:rect l="l" t="t" r="r" b="b"/>
              <a:pathLst>
                <a:path w="501" h="1569" fill="none" extrusionOk="0">
                  <a:moveTo>
                    <a:pt x="0" y="1"/>
                  </a:moveTo>
                  <a:lnTo>
                    <a:pt x="501" y="1568"/>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2450250" y="932775"/>
              <a:ext cx="9200" cy="45900"/>
            </a:xfrm>
            <a:custGeom>
              <a:avLst/>
              <a:gdLst/>
              <a:ahLst/>
              <a:cxnLst/>
              <a:rect l="l" t="t" r="r" b="b"/>
              <a:pathLst>
                <a:path w="368" h="1836" fill="none" extrusionOk="0">
                  <a:moveTo>
                    <a:pt x="1" y="1"/>
                  </a:moveTo>
                  <a:lnTo>
                    <a:pt x="368" y="1835"/>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2487775" y="924425"/>
              <a:ext cx="15875" cy="39225"/>
            </a:xfrm>
            <a:custGeom>
              <a:avLst/>
              <a:gdLst/>
              <a:ahLst/>
              <a:cxnLst/>
              <a:rect l="l" t="t" r="r" b="b"/>
              <a:pathLst>
                <a:path w="635" h="1569" fill="none" extrusionOk="0">
                  <a:moveTo>
                    <a:pt x="1" y="1"/>
                  </a:moveTo>
                  <a:lnTo>
                    <a:pt x="635" y="1569"/>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2535325" y="908600"/>
              <a:ext cx="9200" cy="46725"/>
            </a:xfrm>
            <a:custGeom>
              <a:avLst/>
              <a:gdLst/>
              <a:ahLst/>
              <a:cxnLst/>
              <a:rect l="l" t="t" r="r" b="b"/>
              <a:pathLst>
                <a:path w="368" h="1869" fill="none" extrusionOk="0">
                  <a:moveTo>
                    <a:pt x="0" y="0"/>
                  </a:moveTo>
                  <a:lnTo>
                    <a:pt x="367" y="1868"/>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2581175" y="901075"/>
              <a:ext cx="8375" cy="43400"/>
            </a:xfrm>
            <a:custGeom>
              <a:avLst/>
              <a:gdLst/>
              <a:ahLst/>
              <a:cxnLst/>
              <a:rect l="l" t="t" r="r" b="b"/>
              <a:pathLst>
                <a:path w="335" h="1736" fill="none" extrusionOk="0">
                  <a:moveTo>
                    <a:pt x="1" y="1"/>
                  </a:moveTo>
                  <a:lnTo>
                    <a:pt x="334" y="1736"/>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2621200" y="887750"/>
              <a:ext cx="17550" cy="47550"/>
            </a:xfrm>
            <a:custGeom>
              <a:avLst/>
              <a:gdLst/>
              <a:ahLst/>
              <a:cxnLst/>
              <a:rect l="l" t="t" r="r" b="b"/>
              <a:pathLst>
                <a:path w="702" h="1902" fill="none" extrusionOk="0">
                  <a:moveTo>
                    <a:pt x="1" y="0"/>
                  </a:moveTo>
                  <a:lnTo>
                    <a:pt x="701" y="1902"/>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2660400" y="882750"/>
              <a:ext cx="15050" cy="41700"/>
            </a:xfrm>
            <a:custGeom>
              <a:avLst/>
              <a:gdLst/>
              <a:ahLst/>
              <a:cxnLst/>
              <a:rect l="l" t="t" r="r" b="b"/>
              <a:pathLst>
                <a:path w="602" h="1668" fill="none" extrusionOk="0">
                  <a:moveTo>
                    <a:pt x="1" y="0"/>
                  </a:moveTo>
                  <a:lnTo>
                    <a:pt x="601" y="1668"/>
                  </a:lnTo>
                </a:path>
              </a:pathLst>
            </a:custGeom>
            <a:noFill/>
            <a:ln w="108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6"/>
          <p:cNvGrpSpPr/>
          <p:nvPr/>
        </p:nvGrpSpPr>
        <p:grpSpPr>
          <a:xfrm flipH="1">
            <a:off x="6643925" y="4447025"/>
            <a:ext cx="2500075" cy="402775"/>
            <a:chOff x="-2936100" y="2189025"/>
            <a:chExt cx="2500075" cy="402775"/>
          </a:xfrm>
        </p:grpSpPr>
        <p:sp>
          <p:nvSpPr>
            <p:cNvPr id="519" name="Google Shape;519;p36"/>
            <p:cNvSpPr/>
            <p:nvPr/>
          </p:nvSpPr>
          <p:spPr>
            <a:xfrm>
              <a:off x="-2936100" y="2347850"/>
              <a:ext cx="73750" cy="73725"/>
            </a:xfrm>
            <a:custGeom>
              <a:avLst/>
              <a:gdLst/>
              <a:ahLst/>
              <a:cxnLst/>
              <a:rect l="l" t="t" r="r" b="b"/>
              <a:pathLst>
                <a:path w="2950" h="2949" fill="none" extrusionOk="0">
                  <a:moveTo>
                    <a:pt x="2949" y="1490"/>
                  </a:moveTo>
                  <a:cubicBezTo>
                    <a:pt x="2949" y="669"/>
                    <a:pt x="2281" y="1"/>
                    <a:pt x="1460" y="1"/>
                  </a:cubicBezTo>
                  <a:cubicBezTo>
                    <a:pt x="639" y="1"/>
                    <a:pt x="1" y="669"/>
                    <a:pt x="1" y="1490"/>
                  </a:cubicBezTo>
                  <a:cubicBezTo>
                    <a:pt x="1" y="2280"/>
                    <a:pt x="639" y="2949"/>
                    <a:pt x="1460" y="2949"/>
                  </a:cubicBezTo>
                  <a:cubicBezTo>
                    <a:pt x="2281" y="2949"/>
                    <a:pt x="2949" y="2280"/>
                    <a:pt x="2949" y="1490"/>
                  </a:cubicBezTo>
                  <a:close/>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2862375" y="2384325"/>
              <a:ext cx="746225" cy="25"/>
            </a:xfrm>
            <a:custGeom>
              <a:avLst/>
              <a:gdLst/>
              <a:ahLst/>
              <a:cxnLst/>
              <a:rect l="l" t="t" r="r" b="b"/>
              <a:pathLst>
                <a:path w="29849" h="1" fill="none" extrusionOk="0">
                  <a:moveTo>
                    <a:pt x="0" y="1"/>
                  </a:moveTo>
                  <a:lnTo>
                    <a:pt x="29849" y="1"/>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2161000" y="2331900"/>
              <a:ext cx="185450" cy="117050"/>
            </a:xfrm>
            <a:custGeom>
              <a:avLst/>
              <a:gdLst/>
              <a:ahLst/>
              <a:cxnLst/>
              <a:rect l="l" t="t" r="r" b="b"/>
              <a:pathLst>
                <a:path w="7418" h="4682" extrusionOk="0">
                  <a:moveTo>
                    <a:pt x="0" y="0"/>
                  </a:moveTo>
                  <a:lnTo>
                    <a:pt x="0" y="4681"/>
                  </a:lnTo>
                  <a:lnTo>
                    <a:pt x="7417" y="4681"/>
                  </a:lnTo>
                  <a:lnTo>
                    <a:pt x="7417" y="0"/>
                  </a:ln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p:nvPr/>
          </p:nvSpPr>
          <p:spPr>
            <a:xfrm>
              <a:off x="-2069825" y="2189025"/>
              <a:ext cx="1633800" cy="402775"/>
            </a:xfrm>
            <a:custGeom>
              <a:avLst/>
              <a:gdLst/>
              <a:ahLst/>
              <a:cxnLst/>
              <a:rect l="l" t="t" r="r" b="b"/>
              <a:pathLst>
                <a:path w="65352" h="16111" extrusionOk="0">
                  <a:moveTo>
                    <a:pt x="1" y="1"/>
                  </a:moveTo>
                  <a:lnTo>
                    <a:pt x="1" y="16111"/>
                  </a:lnTo>
                  <a:lnTo>
                    <a:pt x="65352" y="16111"/>
                  </a:lnTo>
                  <a:lnTo>
                    <a:pt x="65352" y="1"/>
                  </a:lnTo>
                  <a:close/>
                </a:path>
              </a:pathLst>
            </a:custGeom>
            <a:solidFill>
              <a:srgbClr val="EFD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6"/>
            <p:cNvSpPr/>
            <p:nvPr/>
          </p:nvSpPr>
          <p:spPr>
            <a:xfrm>
              <a:off x="-1949750" y="2347850"/>
              <a:ext cx="83625" cy="83625"/>
            </a:xfrm>
            <a:custGeom>
              <a:avLst/>
              <a:gdLst/>
              <a:ahLst/>
              <a:cxnLst/>
              <a:rect l="l" t="t" r="r" b="b"/>
              <a:pathLst>
                <a:path w="3345" h="3345" fill="none" extrusionOk="0">
                  <a:moveTo>
                    <a:pt x="3344" y="1672"/>
                  </a:moveTo>
                  <a:cubicBezTo>
                    <a:pt x="3344" y="760"/>
                    <a:pt x="2584" y="1"/>
                    <a:pt x="1672" y="1"/>
                  </a:cubicBezTo>
                  <a:cubicBezTo>
                    <a:pt x="730" y="1"/>
                    <a:pt x="1" y="760"/>
                    <a:pt x="1" y="1672"/>
                  </a:cubicBezTo>
                  <a:cubicBezTo>
                    <a:pt x="1" y="2584"/>
                    <a:pt x="730" y="3344"/>
                    <a:pt x="1672" y="3344"/>
                  </a:cubicBezTo>
                  <a:cubicBezTo>
                    <a:pt x="2584" y="3344"/>
                    <a:pt x="3344" y="2584"/>
                    <a:pt x="3344" y="1672"/>
                  </a:cubicBezTo>
                  <a:close/>
                </a:path>
              </a:pathLst>
            </a:custGeom>
            <a:noFill/>
            <a:ln w="121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985450" y="2348600"/>
              <a:ext cx="132250" cy="83625"/>
            </a:xfrm>
            <a:custGeom>
              <a:avLst/>
              <a:gdLst/>
              <a:ahLst/>
              <a:cxnLst/>
              <a:rect l="l" t="t" r="r" b="b"/>
              <a:pathLst>
                <a:path w="5290" h="3345" fill="none" extrusionOk="0">
                  <a:moveTo>
                    <a:pt x="1" y="1"/>
                  </a:moveTo>
                  <a:lnTo>
                    <a:pt x="5290" y="1"/>
                  </a:lnTo>
                  <a:lnTo>
                    <a:pt x="5290" y="3344"/>
                  </a:lnTo>
                  <a:lnTo>
                    <a:pt x="1" y="3344"/>
                  </a:lnTo>
                  <a:close/>
                </a:path>
              </a:pathLst>
            </a:custGeom>
            <a:noFill/>
            <a:ln w="121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757475" y="2357725"/>
              <a:ext cx="190000" cy="25"/>
            </a:xfrm>
            <a:custGeom>
              <a:avLst/>
              <a:gdLst/>
              <a:ahLst/>
              <a:cxnLst/>
              <a:rect l="l" t="t" r="r" b="b"/>
              <a:pathLst>
                <a:path w="7600" h="1" fill="none" extrusionOk="0">
                  <a:moveTo>
                    <a:pt x="0" y="1"/>
                  </a:moveTo>
                  <a:lnTo>
                    <a:pt x="7599" y="1"/>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757475" y="2421550"/>
              <a:ext cx="190000" cy="25"/>
            </a:xfrm>
            <a:custGeom>
              <a:avLst/>
              <a:gdLst/>
              <a:ahLst/>
              <a:cxnLst/>
              <a:rect l="l" t="t" r="r" b="b"/>
              <a:pathLst>
                <a:path w="7600" h="1" fill="none" extrusionOk="0">
                  <a:moveTo>
                    <a:pt x="0" y="1"/>
                  </a:moveTo>
                  <a:lnTo>
                    <a:pt x="7599" y="1"/>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6"/>
            <p:cNvSpPr/>
            <p:nvPr/>
          </p:nvSpPr>
          <p:spPr>
            <a:xfrm>
              <a:off x="-2031050" y="2217150"/>
              <a:ext cx="1109450" cy="25"/>
            </a:xfrm>
            <a:custGeom>
              <a:avLst/>
              <a:gdLst/>
              <a:ahLst/>
              <a:cxnLst/>
              <a:rect l="l" t="t" r="r" b="b"/>
              <a:pathLst>
                <a:path w="44378" h="1" fill="none" extrusionOk="0">
                  <a:moveTo>
                    <a:pt x="0" y="1"/>
                  </a:moveTo>
                  <a:lnTo>
                    <a:pt x="44378" y="1"/>
                  </a:lnTo>
                </a:path>
              </a:pathLst>
            </a:custGeom>
            <a:noFill/>
            <a:ln w="144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close-up of a code&#10;&#10;Description automatically generated">
            <a:extLst>
              <a:ext uri="{FF2B5EF4-FFF2-40B4-BE49-F238E27FC236}">
                <a16:creationId xmlns:a16="http://schemas.microsoft.com/office/drawing/2014/main" id="{03DD0841-6A54-6D06-BAFF-71BF51D7D3D2}"/>
              </a:ext>
            </a:extLst>
          </p:cNvPr>
          <p:cNvPicPr>
            <a:picLocks noChangeAspect="1"/>
          </p:cNvPicPr>
          <p:nvPr/>
        </p:nvPicPr>
        <p:blipFill rotWithShape="1">
          <a:blip r:embed="rId3"/>
          <a:srcRect t="11731" b="5909"/>
          <a:stretch/>
        </p:blipFill>
        <p:spPr>
          <a:xfrm>
            <a:off x="1362602" y="3279390"/>
            <a:ext cx="5721302" cy="705394"/>
          </a:xfrm>
          <a:prstGeom prst="rect">
            <a:avLst/>
          </a:prstGeom>
        </p:spPr>
      </p:pic>
      <p:pic>
        <p:nvPicPr>
          <p:cNvPr id="7" name="Picture 6">
            <a:extLst>
              <a:ext uri="{FF2B5EF4-FFF2-40B4-BE49-F238E27FC236}">
                <a16:creationId xmlns:a16="http://schemas.microsoft.com/office/drawing/2014/main" id="{03359028-1DC4-39E9-E777-F0B4D002588D}"/>
              </a:ext>
            </a:extLst>
          </p:cNvPr>
          <p:cNvPicPr>
            <a:picLocks noChangeAspect="1"/>
          </p:cNvPicPr>
          <p:nvPr/>
        </p:nvPicPr>
        <p:blipFill>
          <a:blip r:embed="rId4"/>
          <a:stretch>
            <a:fillRect/>
          </a:stretch>
        </p:blipFill>
        <p:spPr>
          <a:xfrm>
            <a:off x="1362602" y="4295689"/>
            <a:ext cx="4171092" cy="50951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6" name="Google Shape;626;p39"/>
          <p:cNvSpPr txBox="1">
            <a:spLocks noGrp="1"/>
          </p:cNvSpPr>
          <p:nvPr>
            <p:ph type="title"/>
          </p:nvPr>
        </p:nvSpPr>
        <p:spPr>
          <a:xfrm>
            <a:off x="854047" y="363755"/>
            <a:ext cx="74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Dashboard Creation</a:t>
            </a:r>
          </a:p>
        </p:txBody>
      </p:sp>
      <p:grpSp>
        <p:nvGrpSpPr>
          <p:cNvPr id="633" name="Google Shape;633;p39"/>
          <p:cNvGrpSpPr/>
          <p:nvPr/>
        </p:nvGrpSpPr>
        <p:grpSpPr>
          <a:xfrm>
            <a:off x="70759" y="2571754"/>
            <a:ext cx="680801" cy="884144"/>
            <a:chOff x="-614572" y="1706354"/>
            <a:chExt cx="680801" cy="884144"/>
          </a:xfrm>
        </p:grpSpPr>
        <p:sp>
          <p:nvSpPr>
            <p:cNvPr id="634" name="Google Shape;634;p39"/>
            <p:cNvSpPr/>
            <p:nvPr/>
          </p:nvSpPr>
          <p:spPr>
            <a:xfrm>
              <a:off x="8150" y="1903176"/>
              <a:ext cx="58080" cy="19269"/>
            </a:xfrm>
            <a:custGeom>
              <a:avLst/>
              <a:gdLst/>
              <a:ahLst/>
              <a:cxnLst/>
              <a:rect l="l" t="t" r="r" b="b"/>
              <a:pathLst>
                <a:path w="3189" h="1058" fill="none" extrusionOk="0">
                  <a:moveTo>
                    <a:pt x="1" y="1058"/>
                  </a:moveTo>
                  <a:cubicBezTo>
                    <a:pt x="1074" y="700"/>
                    <a:pt x="2131" y="358"/>
                    <a:pt x="3189" y="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20898" y="2010794"/>
              <a:ext cx="38246" cy="2277"/>
            </a:xfrm>
            <a:custGeom>
              <a:avLst/>
              <a:gdLst/>
              <a:ahLst/>
              <a:cxnLst/>
              <a:rect l="l" t="t" r="r" b="b"/>
              <a:pathLst>
                <a:path w="2100" h="125" fill="none" extrusionOk="0">
                  <a:moveTo>
                    <a:pt x="1" y="0"/>
                  </a:moveTo>
                  <a:cubicBezTo>
                    <a:pt x="700" y="47"/>
                    <a:pt x="1400" y="93"/>
                    <a:pt x="2100" y="12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10699" y="2100836"/>
              <a:ext cx="45622" cy="7394"/>
            </a:xfrm>
            <a:custGeom>
              <a:avLst/>
              <a:gdLst/>
              <a:ahLst/>
              <a:cxnLst/>
              <a:rect l="l" t="t" r="r" b="b"/>
              <a:pathLst>
                <a:path w="2505" h="406" fill="none" extrusionOk="0">
                  <a:moveTo>
                    <a:pt x="1" y="1"/>
                  </a:moveTo>
                  <a:cubicBezTo>
                    <a:pt x="841" y="141"/>
                    <a:pt x="1665" y="281"/>
                    <a:pt x="2504" y="405"/>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39"/>
            <p:cNvGrpSpPr/>
            <p:nvPr/>
          </p:nvGrpSpPr>
          <p:grpSpPr>
            <a:xfrm>
              <a:off x="-614572" y="1706354"/>
              <a:ext cx="650787" cy="884144"/>
              <a:chOff x="-614572" y="1706354"/>
              <a:chExt cx="650787" cy="884144"/>
            </a:xfrm>
          </p:grpSpPr>
          <p:sp>
            <p:nvSpPr>
              <p:cNvPr id="638" name="Google Shape;638;p39"/>
              <p:cNvSpPr/>
              <p:nvPr/>
            </p:nvSpPr>
            <p:spPr>
              <a:xfrm>
                <a:off x="-370761" y="1795559"/>
                <a:ext cx="32874" cy="22966"/>
              </a:xfrm>
              <a:custGeom>
                <a:avLst/>
                <a:gdLst/>
                <a:ahLst/>
                <a:cxnLst/>
                <a:rect l="l" t="t" r="r" b="b"/>
                <a:pathLst>
                  <a:path w="1805" h="1261" fill="none" extrusionOk="0">
                    <a:moveTo>
                      <a:pt x="1" y="1"/>
                    </a:moveTo>
                    <a:cubicBezTo>
                      <a:pt x="607" y="421"/>
                      <a:pt x="1214" y="840"/>
                      <a:pt x="1805" y="126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413506" y="1884199"/>
                <a:ext cx="40505" cy="15317"/>
              </a:xfrm>
              <a:custGeom>
                <a:avLst/>
                <a:gdLst/>
                <a:ahLst/>
                <a:cxnLst/>
                <a:rect l="l" t="t" r="r" b="b"/>
                <a:pathLst>
                  <a:path w="2224" h="841" fill="none" extrusionOk="0">
                    <a:moveTo>
                      <a:pt x="0" y="1"/>
                    </a:moveTo>
                    <a:cubicBezTo>
                      <a:pt x="731" y="281"/>
                      <a:pt x="1477" y="560"/>
                      <a:pt x="2224" y="84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426255" y="1975097"/>
                <a:ext cx="40505" cy="2568"/>
              </a:xfrm>
              <a:custGeom>
                <a:avLst/>
                <a:gdLst/>
                <a:ahLst/>
                <a:cxnLst/>
                <a:rect l="l" t="t" r="r" b="b"/>
                <a:pathLst>
                  <a:path w="2224" h="141" fill="none" extrusionOk="0">
                    <a:moveTo>
                      <a:pt x="0" y="141"/>
                    </a:moveTo>
                    <a:cubicBezTo>
                      <a:pt x="731" y="94"/>
                      <a:pt x="1477" y="48"/>
                      <a:pt x="2224"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p:nvPr/>
            </p:nvSpPr>
            <p:spPr>
              <a:xfrm>
                <a:off x="-426255" y="2056944"/>
                <a:ext cx="43054" cy="18"/>
              </a:xfrm>
              <a:custGeom>
                <a:avLst/>
                <a:gdLst/>
                <a:ahLst/>
                <a:cxnLst/>
                <a:rect l="l" t="t" r="r" b="b"/>
                <a:pathLst>
                  <a:path w="2364" h="1" fill="none" extrusionOk="0">
                    <a:moveTo>
                      <a:pt x="0" y="1"/>
                    </a:moveTo>
                    <a:lnTo>
                      <a:pt x="2364" y="1"/>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9"/>
              <p:cNvSpPr/>
              <p:nvPr/>
            </p:nvSpPr>
            <p:spPr>
              <a:xfrm>
                <a:off x="-441827" y="2110471"/>
                <a:ext cx="43346" cy="20398"/>
              </a:xfrm>
              <a:custGeom>
                <a:avLst/>
                <a:gdLst/>
                <a:ahLst/>
                <a:cxnLst/>
                <a:rect l="l" t="t" r="r" b="b"/>
                <a:pathLst>
                  <a:path w="2380" h="1120" fill="none" extrusionOk="0">
                    <a:moveTo>
                      <a:pt x="0" y="0"/>
                    </a:moveTo>
                    <a:cubicBezTo>
                      <a:pt x="793" y="374"/>
                      <a:pt x="1586" y="747"/>
                      <a:pt x="2379" y="112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9"/>
              <p:cNvSpPr/>
              <p:nvPr/>
            </p:nvSpPr>
            <p:spPr>
              <a:xfrm>
                <a:off x="-458546" y="2170226"/>
                <a:ext cx="40231" cy="35988"/>
              </a:xfrm>
              <a:custGeom>
                <a:avLst/>
                <a:gdLst/>
                <a:ahLst/>
                <a:cxnLst/>
                <a:rect l="l" t="t" r="r" b="b"/>
                <a:pathLst>
                  <a:path w="2209" h="1976" fill="none" extrusionOk="0">
                    <a:moveTo>
                      <a:pt x="1" y="0"/>
                    </a:moveTo>
                    <a:lnTo>
                      <a:pt x="2209" y="1975"/>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9"/>
              <p:cNvSpPr/>
              <p:nvPr/>
            </p:nvSpPr>
            <p:spPr>
              <a:xfrm>
                <a:off x="-478088" y="2226576"/>
                <a:ext cx="22110" cy="50995"/>
              </a:xfrm>
              <a:custGeom>
                <a:avLst/>
                <a:gdLst/>
                <a:ahLst/>
                <a:cxnLst/>
                <a:rect l="l" t="t" r="r" b="b"/>
                <a:pathLst>
                  <a:path w="1214" h="2800" fill="none" extrusionOk="0">
                    <a:moveTo>
                      <a:pt x="1" y="1"/>
                    </a:moveTo>
                    <a:lnTo>
                      <a:pt x="1214" y="2799"/>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284671" y="1726752"/>
                <a:ext cx="17866" cy="43346"/>
              </a:xfrm>
              <a:custGeom>
                <a:avLst/>
                <a:gdLst/>
                <a:ahLst/>
                <a:cxnLst/>
                <a:rect l="l" t="t" r="r" b="b"/>
                <a:pathLst>
                  <a:path w="981" h="2380" fill="none" extrusionOk="0">
                    <a:moveTo>
                      <a:pt x="1" y="0"/>
                    </a:moveTo>
                    <a:cubicBezTo>
                      <a:pt x="328" y="793"/>
                      <a:pt x="654" y="1586"/>
                      <a:pt x="981" y="2379"/>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9"/>
              <p:cNvSpPr/>
              <p:nvPr/>
            </p:nvSpPr>
            <p:spPr>
              <a:xfrm>
                <a:off x="-214717" y="1711453"/>
                <a:ext cx="3424" cy="45622"/>
              </a:xfrm>
              <a:custGeom>
                <a:avLst/>
                <a:gdLst/>
                <a:ahLst/>
                <a:cxnLst/>
                <a:rect l="l" t="t" r="r" b="b"/>
                <a:pathLst>
                  <a:path w="188" h="2505" fill="none" extrusionOk="0">
                    <a:moveTo>
                      <a:pt x="1" y="1"/>
                    </a:moveTo>
                    <a:cubicBezTo>
                      <a:pt x="63" y="840"/>
                      <a:pt x="125" y="1680"/>
                      <a:pt x="187" y="250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9"/>
              <p:cNvSpPr/>
              <p:nvPr/>
            </p:nvSpPr>
            <p:spPr>
              <a:xfrm>
                <a:off x="-161755" y="1706354"/>
                <a:ext cx="2277" cy="55803"/>
              </a:xfrm>
              <a:custGeom>
                <a:avLst/>
                <a:gdLst/>
                <a:ahLst/>
                <a:cxnLst/>
                <a:rect l="l" t="t" r="r" b="b"/>
                <a:pathLst>
                  <a:path w="125" h="3064" fill="none" extrusionOk="0">
                    <a:moveTo>
                      <a:pt x="125" y="1"/>
                    </a:moveTo>
                    <a:cubicBezTo>
                      <a:pt x="78" y="1011"/>
                      <a:pt x="47" y="2038"/>
                      <a:pt x="0" y="306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9"/>
              <p:cNvSpPr/>
              <p:nvPr/>
            </p:nvSpPr>
            <p:spPr>
              <a:xfrm>
                <a:off x="-101435" y="1742032"/>
                <a:ext cx="28612" cy="40231"/>
              </a:xfrm>
              <a:custGeom>
                <a:avLst/>
                <a:gdLst/>
                <a:ahLst/>
                <a:cxnLst/>
                <a:rect l="l" t="t" r="r" b="b"/>
                <a:pathLst>
                  <a:path w="1571" h="2209" fill="none" extrusionOk="0">
                    <a:moveTo>
                      <a:pt x="0" y="2209"/>
                    </a:moveTo>
                    <a:cubicBezTo>
                      <a:pt x="529" y="1463"/>
                      <a:pt x="1042" y="732"/>
                      <a:pt x="1571"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9"/>
              <p:cNvSpPr/>
              <p:nvPr/>
            </p:nvSpPr>
            <p:spPr>
              <a:xfrm>
                <a:off x="-38001" y="1796979"/>
                <a:ext cx="43054" cy="30324"/>
              </a:xfrm>
              <a:custGeom>
                <a:avLst/>
                <a:gdLst/>
                <a:ahLst/>
                <a:cxnLst/>
                <a:rect l="l" t="t" r="r" b="b"/>
                <a:pathLst>
                  <a:path w="2364" h="1665" fill="none" extrusionOk="0">
                    <a:moveTo>
                      <a:pt x="0" y="1664"/>
                    </a:moveTo>
                    <a:cubicBezTo>
                      <a:pt x="778" y="1104"/>
                      <a:pt x="1571" y="545"/>
                      <a:pt x="2364" y="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a:off x="-15071" y="1853329"/>
                <a:ext cx="43346" cy="22675"/>
              </a:xfrm>
              <a:custGeom>
                <a:avLst/>
                <a:gdLst/>
                <a:ahLst/>
                <a:cxnLst/>
                <a:rect l="l" t="t" r="r" b="b"/>
                <a:pathLst>
                  <a:path w="2380" h="1245" fill="none" extrusionOk="0">
                    <a:moveTo>
                      <a:pt x="1" y="1245"/>
                    </a:moveTo>
                    <a:cubicBezTo>
                      <a:pt x="794" y="825"/>
                      <a:pt x="1587" y="405"/>
                      <a:pt x="2380"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9"/>
              <p:cNvSpPr/>
              <p:nvPr/>
            </p:nvSpPr>
            <p:spPr>
              <a:xfrm>
                <a:off x="-9680" y="2166256"/>
                <a:ext cx="45896" cy="17866"/>
              </a:xfrm>
              <a:custGeom>
                <a:avLst/>
                <a:gdLst/>
                <a:ahLst/>
                <a:cxnLst/>
                <a:rect l="l" t="t" r="r" b="b"/>
                <a:pathLst>
                  <a:path w="2520" h="981" fill="none" extrusionOk="0">
                    <a:moveTo>
                      <a:pt x="0" y="1"/>
                    </a:moveTo>
                    <a:lnTo>
                      <a:pt x="2519" y="98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9"/>
              <p:cNvSpPr/>
              <p:nvPr/>
            </p:nvSpPr>
            <p:spPr>
              <a:xfrm>
                <a:off x="-47635" y="2242439"/>
                <a:ext cx="35423" cy="22948"/>
              </a:xfrm>
              <a:custGeom>
                <a:avLst/>
                <a:gdLst/>
                <a:ahLst/>
                <a:cxnLst/>
                <a:rect l="l" t="t" r="r" b="b"/>
                <a:pathLst>
                  <a:path w="1945" h="1260" fill="none" extrusionOk="0">
                    <a:moveTo>
                      <a:pt x="1" y="0"/>
                    </a:moveTo>
                    <a:cubicBezTo>
                      <a:pt x="654" y="420"/>
                      <a:pt x="1307" y="840"/>
                      <a:pt x="1944" y="126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a:off x="-78214" y="2280375"/>
                <a:ext cx="38246" cy="35715"/>
              </a:xfrm>
              <a:custGeom>
                <a:avLst/>
                <a:gdLst/>
                <a:ahLst/>
                <a:cxnLst/>
                <a:rect l="l" t="t" r="r" b="b"/>
                <a:pathLst>
                  <a:path w="2100" h="1961" fill="none" extrusionOk="0">
                    <a:moveTo>
                      <a:pt x="0" y="1"/>
                    </a:moveTo>
                    <a:cubicBezTo>
                      <a:pt x="700" y="654"/>
                      <a:pt x="1400" y="1307"/>
                      <a:pt x="2100" y="196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a:off x="-126350" y="2344101"/>
                <a:ext cx="25206" cy="30324"/>
              </a:xfrm>
              <a:custGeom>
                <a:avLst/>
                <a:gdLst/>
                <a:ahLst/>
                <a:cxnLst/>
                <a:rect l="l" t="t" r="r" b="b"/>
                <a:pathLst>
                  <a:path w="1384" h="1665" fill="none" extrusionOk="0">
                    <a:moveTo>
                      <a:pt x="0" y="0"/>
                    </a:moveTo>
                    <a:cubicBezTo>
                      <a:pt x="451" y="560"/>
                      <a:pt x="917" y="1120"/>
                      <a:pt x="1384" y="166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9"/>
              <p:cNvSpPr/>
              <p:nvPr/>
            </p:nvSpPr>
            <p:spPr>
              <a:xfrm>
                <a:off x="-174212" y="2394513"/>
                <a:ext cx="32855" cy="33147"/>
              </a:xfrm>
              <a:custGeom>
                <a:avLst/>
                <a:gdLst/>
                <a:ahLst/>
                <a:cxnLst/>
                <a:rect l="l" t="t" r="r" b="b"/>
                <a:pathLst>
                  <a:path w="1804" h="1820" fill="none" extrusionOk="0">
                    <a:moveTo>
                      <a:pt x="0" y="0"/>
                    </a:moveTo>
                    <a:cubicBezTo>
                      <a:pt x="607" y="607"/>
                      <a:pt x="1198" y="1213"/>
                      <a:pt x="1804" y="182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9"/>
              <p:cNvSpPr/>
              <p:nvPr/>
            </p:nvSpPr>
            <p:spPr>
              <a:xfrm>
                <a:off x="-234532" y="2436711"/>
                <a:ext cx="32291" cy="33985"/>
              </a:xfrm>
              <a:custGeom>
                <a:avLst/>
                <a:gdLst/>
                <a:ahLst/>
                <a:cxnLst/>
                <a:rect l="l" t="t" r="r" b="b"/>
                <a:pathLst>
                  <a:path w="1773" h="1866" fill="none" extrusionOk="0">
                    <a:moveTo>
                      <a:pt x="0" y="0"/>
                    </a:moveTo>
                    <a:cubicBezTo>
                      <a:pt x="591" y="622"/>
                      <a:pt x="1182" y="1244"/>
                      <a:pt x="1773" y="1866"/>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9"/>
              <p:cNvSpPr/>
              <p:nvPr/>
            </p:nvSpPr>
            <p:spPr>
              <a:xfrm>
                <a:off x="-280974" y="2470678"/>
                <a:ext cx="22675" cy="43364"/>
              </a:xfrm>
              <a:custGeom>
                <a:avLst/>
                <a:gdLst/>
                <a:ahLst/>
                <a:cxnLst/>
                <a:rect l="l" t="t" r="r" b="b"/>
                <a:pathLst>
                  <a:path w="1245" h="2381" fill="none" extrusionOk="0">
                    <a:moveTo>
                      <a:pt x="0" y="1"/>
                    </a:moveTo>
                    <a:lnTo>
                      <a:pt x="1244" y="238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339891" y="2501548"/>
                <a:ext cx="15317" cy="40796"/>
              </a:xfrm>
              <a:custGeom>
                <a:avLst/>
                <a:gdLst/>
                <a:ahLst/>
                <a:cxnLst/>
                <a:rect l="l" t="t" r="r" b="b"/>
                <a:pathLst>
                  <a:path w="841" h="2240" fill="none" extrusionOk="0">
                    <a:moveTo>
                      <a:pt x="1" y="1"/>
                    </a:moveTo>
                    <a:cubicBezTo>
                      <a:pt x="281" y="747"/>
                      <a:pt x="561" y="1494"/>
                      <a:pt x="841" y="224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9"/>
              <p:cNvSpPr/>
              <p:nvPr/>
            </p:nvSpPr>
            <p:spPr>
              <a:xfrm>
                <a:off x="-405875" y="2529595"/>
                <a:ext cx="17575" cy="58353"/>
              </a:xfrm>
              <a:custGeom>
                <a:avLst/>
                <a:gdLst/>
                <a:ahLst/>
                <a:cxnLst/>
                <a:rect l="l" t="t" r="r" b="b"/>
                <a:pathLst>
                  <a:path w="965" h="3204" fill="none" extrusionOk="0">
                    <a:moveTo>
                      <a:pt x="1" y="0"/>
                    </a:moveTo>
                    <a:cubicBezTo>
                      <a:pt x="312" y="1073"/>
                      <a:pt x="638" y="2130"/>
                      <a:pt x="965" y="3203"/>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9"/>
              <p:cNvSpPr/>
              <p:nvPr/>
            </p:nvSpPr>
            <p:spPr>
              <a:xfrm>
                <a:off x="-467033" y="2552525"/>
                <a:ext cx="7667" cy="37973"/>
              </a:xfrm>
              <a:custGeom>
                <a:avLst/>
                <a:gdLst/>
                <a:ahLst/>
                <a:cxnLst/>
                <a:rect l="l" t="t" r="r" b="b"/>
                <a:pathLst>
                  <a:path w="421" h="2085" fill="none" extrusionOk="0">
                    <a:moveTo>
                      <a:pt x="0" y="1"/>
                    </a:moveTo>
                    <a:cubicBezTo>
                      <a:pt x="140" y="685"/>
                      <a:pt x="280" y="1385"/>
                      <a:pt x="420" y="208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9"/>
              <p:cNvSpPr/>
              <p:nvPr/>
            </p:nvSpPr>
            <p:spPr>
              <a:xfrm>
                <a:off x="-614572" y="1751921"/>
                <a:ext cx="647382" cy="817341"/>
              </a:xfrm>
              <a:custGeom>
                <a:avLst/>
                <a:gdLst/>
                <a:ahLst/>
                <a:cxnLst/>
                <a:rect l="l" t="t" r="r" b="b"/>
                <a:pathLst>
                  <a:path w="35546" h="44878" extrusionOk="0">
                    <a:moveTo>
                      <a:pt x="23090" y="0"/>
                    </a:moveTo>
                    <a:cubicBezTo>
                      <a:pt x="20682" y="0"/>
                      <a:pt x="18334" y="762"/>
                      <a:pt x="16576" y="2288"/>
                    </a:cubicBezTo>
                    <a:cubicBezTo>
                      <a:pt x="14352" y="4216"/>
                      <a:pt x="12968" y="7248"/>
                      <a:pt x="12471" y="11275"/>
                    </a:cubicBezTo>
                    <a:cubicBezTo>
                      <a:pt x="12300" y="12659"/>
                      <a:pt x="12237" y="14059"/>
                      <a:pt x="12175" y="15396"/>
                    </a:cubicBezTo>
                    <a:cubicBezTo>
                      <a:pt x="12097" y="17137"/>
                      <a:pt x="12020" y="18786"/>
                      <a:pt x="11755" y="20418"/>
                    </a:cubicBezTo>
                    <a:cubicBezTo>
                      <a:pt x="10916" y="25285"/>
                      <a:pt x="8179" y="29810"/>
                      <a:pt x="4261" y="32811"/>
                    </a:cubicBezTo>
                    <a:cubicBezTo>
                      <a:pt x="3390" y="33464"/>
                      <a:pt x="2550" y="34288"/>
                      <a:pt x="1773" y="35252"/>
                    </a:cubicBezTo>
                    <a:cubicBezTo>
                      <a:pt x="124" y="37289"/>
                      <a:pt x="0" y="40026"/>
                      <a:pt x="1493" y="42234"/>
                    </a:cubicBezTo>
                    <a:cubicBezTo>
                      <a:pt x="2643" y="43929"/>
                      <a:pt x="4432" y="44877"/>
                      <a:pt x="6360" y="44877"/>
                    </a:cubicBezTo>
                    <a:cubicBezTo>
                      <a:pt x="6951" y="44877"/>
                      <a:pt x="7541" y="44799"/>
                      <a:pt x="8148" y="44613"/>
                    </a:cubicBezTo>
                    <a:cubicBezTo>
                      <a:pt x="17524" y="41721"/>
                      <a:pt x="25843" y="35439"/>
                      <a:pt x="30990" y="27369"/>
                    </a:cubicBezTo>
                    <a:cubicBezTo>
                      <a:pt x="33758" y="23015"/>
                      <a:pt x="35235" y="18754"/>
                      <a:pt x="35375" y="14727"/>
                    </a:cubicBezTo>
                    <a:cubicBezTo>
                      <a:pt x="35546" y="9751"/>
                      <a:pt x="33493" y="4993"/>
                      <a:pt x="30010" y="2319"/>
                    </a:cubicBezTo>
                    <a:cubicBezTo>
                      <a:pt x="28005" y="774"/>
                      <a:pt x="25517" y="0"/>
                      <a:pt x="23090" y="0"/>
                    </a:cubicBezTo>
                    <a:close/>
                  </a:path>
                </a:pathLst>
              </a:custGeom>
              <a:solidFill>
                <a:srgbClr val="FF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9"/>
              <p:cNvSpPr/>
              <p:nvPr/>
            </p:nvSpPr>
            <p:spPr>
              <a:xfrm>
                <a:off x="-570407" y="1794775"/>
                <a:ext cx="559615" cy="731378"/>
              </a:xfrm>
              <a:custGeom>
                <a:avLst/>
                <a:gdLst/>
                <a:ahLst/>
                <a:cxnLst/>
                <a:rect l="l" t="t" r="r" b="b"/>
                <a:pathLst>
                  <a:path w="30727" h="40158" extrusionOk="0">
                    <a:moveTo>
                      <a:pt x="20649" y="0"/>
                    </a:moveTo>
                    <a:cubicBezTo>
                      <a:pt x="18810" y="0"/>
                      <a:pt x="17032" y="572"/>
                      <a:pt x="15706" y="1723"/>
                    </a:cubicBezTo>
                    <a:cubicBezTo>
                      <a:pt x="13933" y="3262"/>
                      <a:pt x="12813" y="5781"/>
                      <a:pt x="12409" y="9202"/>
                    </a:cubicBezTo>
                    <a:cubicBezTo>
                      <a:pt x="12254" y="10493"/>
                      <a:pt x="12191" y="11846"/>
                      <a:pt x="12129" y="13152"/>
                    </a:cubicBezTo>
                    <a:cubicBezTo>
                      <a:pt x="12051" y="14893"/>
                      <a:pt x="11958" y="16681"/>
                      <a:pt x="11663" y="18470"/>
                    </a:cubicBezTo>
                    <a:cubicBezTo>
                      <a:pt x="10730" y="23927"/>
                      <a:pt x="7667" y="28981"/>
                      <a:pt x="3266" y="32339"/>
                    </a:cubicBezTo>
                    <a:cubicBezTo>
                      <a:pt x="2551" y="32884"/>
                      <a:pt x="1851" y="33583"/>
                      <a:pt x="1182" y="34392"/>
                    </a:cubicBezTo>
                    <a:cubicBezTo>
                      <a:pt x="1" y="35869"/>
                      <a:pt x="327" y="37502"/>
                      <a:pt x="1027" y="38559"/>
                    </a:cubicBezTo>
                    <a:cubicBezTo>
                      <a:pt x="1606" y="39397"/>
                      <a:pt x="2616" y="40157"/>
                      <a:pt x="3931" y="40157"/>
                    </a:cubicBezTo>
                    <a:cubicBezTo>
                      <a:pt x="4275" y="40157"/>
                      <a:pt x="4640" y="40106"/>
                      <a:pt x="5023" y="39990"/>
                    </a:cubicBezTo>
                    <a:cubicBezTo>
                      <a:pt x="13871" y="37268"/>
                      <a:pt x="21723" y="31344"/>
                      <a:pt x="26559" y="23741"/>
                    </a:cubicBezTo>
                    <a:cubicBezTo>
                      <a:pt x="29109" y="19745"/>
                      <a:pt x="30446" y="15888"/>
                      <a:pt x="30571" y="12296"/>
                    </a:cubicBezTo>
                    <a:cubicBezTo>
                      <a:pt x="30726" y="8067"/>
                      <a:pt x="29016" y="4055"/>
                      <a:pt x="26139" y="1847"/>
                    </a:cubicBezTo>
                    <a:cubicBezTo>
                      <a:pt x="24538" y="619"/>
                      <a:pt x="22561" y="0"/>
                      <a:pt x="206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9"/>
              <p:cNvSpPr/>
              <p:nvPr/>
            </p:nvSpPr>
            <p:spPr>
              <a:xfrm>
                <a:off x="-316379" y="2163706"/>
                <a:ext cx="72522" cy="70246"/>
              </a:xfrm>
              <a:custGeom>
                <a:avLst/>
                <a:gdLst/>
                <a:ahLst/>
                <a:cxnLst/>
                <a:rect l="l" t="t" r="r" b="b"/>
                <a:pathLst>
                  <a:path w="3982" h="3857" extrusionOk="0">
                    <a:moveTo>
                      <a:pt x="1307" y="1"/>
                    </a:moveTo>
                    <a:lnTo>
                      <a:pt x="0" y="3857"/>
                    </a:lnTo>
                    <a:lnTo>
                      <a:pt x="3981" y="3064"/>
                    </a:lnTo>
                    <a:lnTo>
                      <a:pt x="1307" y="1"/>
                    </a:ln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9"/>
              <p:cNvSpPr/>
              <p:nvPr/>
            </p:nvSpPr>
            <p:spPr>
              <a:xfrm>
                <a:off x="-160334" y="2117264"/>
                <a:ext cx="72795" cy="70246"/>
              </a:xfrm>
              <a:custGeom>
                <a:avLst/>
                <a:gdLst/>
                <a:ahLst/>
                <a:cxnLst/>
                <a:rect l="l" t="t" r="r" b="b"/>
                <a:pathLst>
                  <a:path w="3997" h="3857" extrusionOk="0">
                    <a:moveTo>
                      <a:pt x="3996" y="1"/>
                    </a:moveTo>
                    <a:lnTo>
                      <a:pt x="0" y="794"/>
                    </a:lnTo>
                    <a:lnTo>
                      <a:pt x="2675" y="3857"/>
                    </a:lnTo>
                    <a:lnTo>
                      <a:pt x="3996" y="1"/>
                    </a:ln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9"/>
              <p:cNvSpPr/>
              <p:nvPr/>
            </p:nvSpPr>
            <p:spPr>
              <a:xfrm>
                <a:off x="-392835" y="2341551"/>
                <a:ext cx="71375" cy="71666"/>
              </a:xfrm>
              <a:custGeom>
                <a:avLst/>
                <a:gdLst/>
                <a:ahLst/>
                <a:cxnLst/>
                <a:rect l="l" t="t" r="r" b="b"/>
                <a:pathLst>
                  <a:path w="3919" h="3935" extrusionOk="0">
                    <a:moveTo>
                      <a:pt x="1026" y="1"/>
                    </a:moveTo>
                    <a:lnTo>
                      <a:pt x="0" y="3934"/>
                    </a:lnTo>
                    <a:lnTo>
                      <a:pt x="3919" y="2846"/>
                    </a:lnTo>
                    <a:lnTo>
                      <a:pt x="1026" y="1"/>
                    </a:ln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9"/>
              <p:cNvSpPr/>
              <p:nvPr/>
            </p:nvSpPr>
            <p:spPr>
              <a:xfrm>
                <a:off x="-299951" y="1816794"/>
                <a:ext cx="109603" cy="82430"/>
              </a:xfrm>
              <a:custGeom>
                <a:avLst/>
                <a:gdLst/>
                <a:ahLst/>
                <a:cxnLst/>
                <a:rect l="l" t="t" r="r" b="b"/>
                <a:pathLst>
                  <a:path w="6018" h="4526" fill="none" extrusionOk="0">
                    <a:moveTo>
                      <a:pt x="0" y="4526"/>
                    </a:moveTo>
                    <a:cubicBezTo>
                      <a:pt x="187" y="3173"/>
                      <a:pt x="964" y="1898"/>
                      <a:pt x="2099" y="1105"/>
                    </a:cubicBezTo>
                    <a:cubicBezTo>
                      <a:pt x="3219" y="312"/>
                      <a:pt x="4681" y="1"/>
                      <a:pt x="6018" y="265"/>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9"/>
              <p:cNvSpPr/>
              <p:nvPr/>
            </p:nvSpPr>
            <p:spPr>
              <a:xfrm>
                <a:off x="-249266" y="1925268"/>
                <a:ext cx="136521" cy="136503"/>
              </a:xfrm>
              <a:custGeom>
                <a:avLst/>
                <a:gdLst/>
                <a:ahLst/>
                <a:cxnLst/>
                <a:rect l="l" t="t" r="r" b="b"/>
                <a:pathLst>
                  <a:path w="7496" h="7495" extrusionOk="0">
                    <a:moveTo>
                      <a:pt x="3748" y="0"/>
                    </a:moveTo>
                    <a:cubicBezTo>
                      <a:pt x="1680" y="0"/>
                      <a:pt x="1" y="1664"/>
                      <a:pt x="1" y="3748"/>
                    </a:cubicBezTo>
                    <a:cubicBezTo>
                      <a:pt x="1" y="5816"/>
                      <a:pt x="1680" y="7495"/>
                      <a:pt x="3748" y="7495"/>
                    </a:cubicBezTo>
                    <a:cubicBezTo>
                      <a:pt x="5816" y="7495"/>
                      <a:pt x="7495" y="5816"/>
                      <a:pt x="7495" y="3748"/>
                    </a:cubicBezTo>
                    <a:cubicBezTo>
                      <a:pt x="7495" y="1664"/>
                      <a:pt x="5816" y="0"/>
                      <a:pt x="3748" y="0"/>
                    </a:cubicBez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9"/>
              <p:cNvSpPr/>
              <p:nvPr/>
            </p:nvSpPr>
            <p:spPr>
              <a:xfrm>
                <a:off x="-220654" y="1946212"/>
                <a:ext cx="35697" cy="34567"/>
              </a:xfrm>
              <a:custGeom>
                <a:avLst/>
                <a:gdLst/>
                <a:ahLst/>
                <a:cxnLst/>
                <a:rect l="l" t="t" r="r" b="b"/>
                <a:pathLst>
                  <a:path w="1960" h="1898" fill="none" extrusionOk="0">
                    <a:moveTo>
                      <a:pt x="16" y="1898"/>
                    </a:moveTo>
                    <a:cubicBezTo>
                      <a:pt x="0" y="903"/>
                      <a:pt x="964" y="1"/>
                      <a:pt x="1959" y="110"/>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299387" y="1978212"/>
                <a:ext cx="2568" cy="27774"/>
              </a:xfrm>
              <a:custGeom>
                <a:avLst/>
                <a:gdLst/>
                <a:ahLst/>
                <a:cxnLst/>
                <a:rect l="l" t="t" r="r" b="b"/>
                <a:pathLst>
                  <a:path w="141" h="1525" fill="none" extrusionOk="0">
                    <a:moveTo>
                      <a:pt x="0" y="1"/>
                    </a:moveTo>
                    <a:cubicBezTo>
                      <a:pt x="47" y="514"/>
                      <a:pt x="94" y="1012"/>
                      <a:pt x="140" y="1525"/>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200274" y="1868900"/>
                <a:ext cx="28065" cy="12767"/>
              </a:xfrm>
              <a:custGeom>
                <a:avLst/>
                <a:gdLst/>
                <a:ahLst/>
                <a:cxnLst/>
                <a:rect l="l" t="t" r="r" b="b"/>
                <a:pathLst>
                  <a:path w="1541" h="701" fill="none" extrusionOk="0">
                    <a:moveTo>
                      <a:pt x="1" y="701"/>
                    </a:moveTo>
                    <a:cubicBezTo>
                      <a:pt x="514" y="467"/>
                      <a:pt x="1027" y="234"/>
                      <a:pt x="1540"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9"/>
              <p:cNvSpPr/>
              <p:nvPr/>
            </p:nvSpPr>
            <p:spPr>
              <a:xfrm>
                <a:off x="-75664" y="1947633"/>
                <a:ext cx="25498" cy="7667"/>
              </a:xfrm>
              <a:custGeom>
                <a:avLst/>
                <a:gdLst/>
                <a:ahLst/>
                <a:cxnLst/>
                <a:rect l="l" t="t" r="r" b="b"/>
                <a:pathLst>
                  <a:path w="1400" h="421" fill="none" extrusionOk="0">
                    <a:moveTo>
                      <a:pt x="0" y="1"/>
                    </a:moveTo>
                    <a:cubicBezTo>
                      <a:pt x="467" y="141"/>
                      <a:pt x="933" y="281"/>
                      <a:pt x="1400" y="42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9"/>
              <p:cNvSpPr/>
              <p:nvPr/>
            </p:nvSpPr>
            <p:spPr>
              <a:xfrm>
                <a:off x="-57834" y="2031465"/>
                <a:ext cx="18" cy="38246"/>
              </a:xfrm>
              <a:custGeom>
                <a:avLst/>
                <a:gdLst/>
                <a:ahLst/>
                <a:cxnLst/>
                <a:rect l="l" t="t" r="r" b="b"/>
                <a:pathLst>
                  <a:path w="1" h="2100" fill="none" extrusionOk="0">
                    <a:moveTo>
                      <a:pt x="1" y="0"/>
                    </a:moveTo>
                    <a:lnTo>
                      <a:pt x="1" y="2099"/>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9"/>
              <p:cNvSpPr/>
              <p:nvPr/>
            </p:nvSpPr>
            <p:spPr>
              <a:xfrm>
                <a:off x="-250960" y="2097449"/>
                <a:ext cx="28047" cy="7649"/>
              </a:xfrm>
              <a:custGeom>
                <a:avLst/>
                <a:gdLst/>
                <a:ahLst/>
                <a:cxnLst/>
                <a:rect l="l" t="t" r="r" b="b"/>
                <a:pathLst>
                  <a:path w="1540" h="420" fill="none" extrusionOk="0">
                    <a:moveTo>
                      <a:pt x="1540" y="0"/>
                    </a:moveTo>
                    <a:lnTo>
                      <a:pt x="0" y="42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9"/>
              <p:cNvSpPr/>
              <p:nvPr/>
            </p:nvSpPr>
            <p:spPr>
              <a:xfrm>
                <a:off x="-179876" y="2234789"/>
                <a:ext cx="7667" cy="28047"/>
              </a:xfrm>
              <a:custGeom>
                <a:avLst/>
                <a:gdLst/>
                <a:ahLst/>
                <a:cxnLst/>
                <a:rect l="l" t="t" r="r" b="b"/>
                <a:pathLst>
                  <a:path w="421" h="1540" fill="none" extrusionOk="0">
                    <a:moveTo>
                      <a:pt x="0" y="1"/>
                    </a:moveTo>
                    <a:lnTo>
                      <a:pt x="420" y="154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9"/>
              <p:cNvSpPr/>
              <p:nvPr/>
            </p:nvSpPr>
            <p:spPr>
              <a:xfrm>
                <a:off x="-258609" y="2318622"/>
                <a:ext cx="20416" cy="15299"/>
              </a:xfrm>
              <a:custGeom>
                <a:avLst/>
                <a:gdLst/>
                <a:ahLst/>
                <a:cxnLst/>
                <a:rect l="l" t="t" r="r" b="b"/>
                <a:pathLst>
                  <a:path w="1121" h="840" fill="none" extrusionOk="0">
                    <a:moveTo>
                      <a:pt x="1120" y="0"/>
                    </a:moveTo>
                    <a:cubicBezTo>
                      <a:pt x="747" y="280"/>
                      <a:pt x="374" y="560"/>
                      <a:pt x="1" y="84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9"/>
              <p:cNvSpPr/>
              <p:nvPr/>
            </p:nvSpPr>
            <p:spPr>
              <a:xfrm>
                <a:off x="-370470" y="2278117"/>
                <a:ext cx="7667" cy="25224"/>
              </a:xfrm>
              <a:custGeom>
                <a:avLst/>
                <a:gdLst/>
                <a:ahLst/>
                <a:cxnLst/>
                <a:rect l="l" t="t" r="r" b="b"/>
                <a:pathLst>
                  <a:path w="421" h="1385" fill="none" extrusionOk="0">
                    <a:moveTo>
                      <a:pt x="1" y="1"/>
                    </a:moveTo>
                    <a:cubicBezTo>
                      <a:pt x="140" y="451"/>
                      <a:pt x="280" y="918"/>
                      <a:pt x="420" y="138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9"/>
              <p:cNvSpPr/>
              <p:nvPr/>
            </p:nvSpPr>
            <p:spPr>
              <a:xfrm>
                <a:off x="-482331" y="2433014"/>
                <a:ext cx="30597" cy="18"/>
              </a:xfrm>
              <a:custGeom>
                <a:avLst/>
                <a:gdLst/>
                <a:ahLst/>
                <a:cxnLst/>
                <a:rect l="l" t="t" r="r" b="b"/>
                <a:pathLst>
                  <a:path w="1680" h="1" fill="none" extrusionOk="0">
                    <a:moveTo>
                      <a:pt x="1" y="1"/>
                    </a:moveTo>
                    <a:lnTo>
                      <a:pt x="1680" y="1"/>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9"/>
              <p:cNvSpPr/>
              <p:nvPr/>
            </p:nvSpPr>
            <p:spPr>
              <a:xfrm>
                <a:off x="-479781" y="2481168"/>
                <a:ext cx="18" cy="15299"/>
              </a:xfrm>
              <a:custGeom>
                <a:avLst/>
                <a:gdLst/>
                <a:ahLst/>
                <a:cxnLst/>
                <a:rect l="l" t="t" r="r" b="b"/>
                <a:pathLst>
                  <a:path w="1" h="840" fill="none" extrusionOk="0">
                    <a:moveTo>
                      <a:pt x="0" y="0"/>
                    </a:moveTo>
                    <a:lnTo>
                      <a:pt x="0" y="84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9" name="Google Shape;679;p39"/>
          <p:cNvGrpSpPr/>
          <p:nvPr/>
        </p:nvGrpSpPr>
        <p:grpSpPr>
          <a:xfrm>
            <a:off x="8365376" y="409108"/>
            <a:ext cx="522790" cy="596295"/>
            <a:chOff x="-232274" y="2462883"/>
            <a:chExt cx="522790" cy="596295"/>
          </a:xfrm>
        </p:grpSpPr>
        <p:sp>
          <p:nvSpPr>
            <p:cNvPr id="680" name="Google Shape;680;p39"/>
            <p:cNvSpPr/>
            <p:nvPr/>
          </p:nvSpPr>
          <p:spPr>
            <a:xfrm>
              <a:off x="-232274" y="2462883"/>
              <a:ext cx="522790" cy="596295"/>
            </a:xfrm>
            <a:custGeom>
              <a:avLst/>
              <a:gdLst/>
              <a:ahLst/>
              <a:cxnLst/>
              <a:rect l="l" t="t" r="r" b="b"/>
              <a:pathLst>
                <a:path w="28705" h="32741" extrusionOk="0">
                  <a:moveTo>
                    <a:pt x="12798" y="0"/>
                  </a:moveTo>
                  <a:cubicBezTo>
                    <a:pt x="12263" y="0"/>
                    <a:pt x="11728" y="34"/>
                    <a:pt x="11196" y="102"/>
                  </a:cubicBezTo>
                  <a:cubicBezTo>
                    <a:pt x="8164" y="491"/>
                    <a:pt x="5225" y="2139"/>
                    <a:pt x="3142" y="4658"/>
                  </a:cubicBezTo>
                  <a:cubicBezTo>
                    <a:pt x="1011" y="7224"/>
                    <a:pt x="1" y="10412"/>
                    <a:pt x="389" y="13413"/>
                  </a:cubicBezTo>
                  <a:cubicBezTo>
                    <a:pt x="1058" y="18559"/>
                    <a:pt x="4883" y="22353"/>
                    <a:pt x="8273" y="25696"/>
                  </a:cubicBezTo>
                  <a:cubicBezTo>
                    <a:pt x="9268" y="26676"/>
                    <a:pt x="10201" y="27609"/>
                    <a:pt x="11056" y="28557"/>
                  </a:cubicBezTo>
                  <a:cubicBezTo>
                    <a:pt x="11305" y="28837"/>
                    <a:pt x="11554" y="29148"/>
                    <a:pt x="11818" y="29459"/>
                  </a:cubicBezTo>
                  <a:cubicBezTo>
                    <a:pt x="13015" y="30936"/>
                    <a:pt x="14493" y="32740"/>
                    <a:pt x="16872" y="32740"/>
                  </a:cubicBezTo>
                  <a:cubicBezTo>
                    <a:pt x="17074" y="32740"/>
                    <a:pt x="17291" y="32725"/>
                    <a:pt x="17509" y="32694"/>
                  </a:cubicBezTo>
                  <a:cubicBezTo>
                    <a:pt x="21225" y="32212"/>
                    <a:pt x="24087" y="27858"/>
                    <a:pt x="24880" y="26536"/>
                  </a:cubicBezTo>
                  <a:cubicBezTo>
                    <a:pt x="28160" y="21016"/>
                    <a:pt x="28705" y="14283"/>
                    <a:pt x="26263" y="8950"/>
                  </a:cubicBezTo>
                  <a:cubicBezTo>
                    <a:pt x="23811" y="3577"/>
                    <a:pt x="18320" y="0"/>
                    <a:pt x="12798" y="0"/>
                  </a:cubicBezTo>
                  <a:close/>
                </a:path>
              </a:pathLst>
            </a:custGeom>
            <a:solidFill>
              <a:srgbClr val="EFD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9"/>
            <p:cNvSpPr/>
            <p:nvPr/>
          </p:nvSpPr>
          <p:spPr>
            <a:xfrm>
              <a:off x="-187817" y="2506083"/>
              <a:ext cx="433020" cy="509841"/>
            </a:xfrm>
            <a:custGeom>
              <a:avLst/>
              <a:gdLst/>
              <a:ahLst/>
              <a:cxnLst/>
              <a:rect l="l" t="t" r="r" b="b"/>
              <a:pathLst>
                <a:path w="23776" h="27994" extrusionOk="0">
                  <a:moveTo>
                    <a:pt x="10310" y="1"/>
                  </a:moveTo>
                  <a:cubicBezTo>
                    <a:pt x="9890" y="1"/>
                    <a:pt x="9486" y="32"/>
                    <a:pt x="9066" y="78"/>
                  </a:cubicBezTo>
                  <a:cubicBezTo>
                    <a:pt x="6609" y="389"/>
                    <a:pt x="4230" y="1742"/>
                    <a:pt x="2520" y="3795"/>
                  </a:cubicBezTo>
                  <a:cubicBezTo>
                    <a:pt x="809" y="5863"/>
                    <a:pt x="1" y="8397"/>
                    <a:pt x="312" y="10745"/>
                  </a:cubicBezTo>
                  <a:cubicBezTo>
                    <a:pt x="856" y="15068"/>
                    <a:pt x="4230" y="18411"/>
                    <a:pt x="7496" y="21645"/>
                  </a:cubicBezTo>
                  <a:cubicBezTo>
                    <a:pt x="8475" y="22609"/>
                    <a:pt x="9470" y="23604"/>
                    <a:pt x="10372" y="24599"/>
                  </a:cubicBezTo>
                  <a:cubicBezTo>
                    <a:pt x="10652" y="24910"/>
                    <a:pt x="10932" y="25237"/>
                    <a:pt x="11212" y="25579"/>
                  </a:cubicBezTo>
                  <a:cubicBezTo>
                    <a:pt x="12418" y="27058"/>
                    <a:pt x="13279" y="27993"/>
                    <a:pt x="14457" y="27993"/>
                  </a:cubicBezTo>
                  <a:cubicBezTo>
                    <a:pt x="14555" y="27993"/>
                    <a:pt x="14655" y="27987"/>
                    <a:pt x="14757" y="27974"/>
                  </a:cubicBezTo>
                  <a:cubicBezTo>
                    <a:pt x="16872" y="27694"/>
                    <a:pt x="19127" y="25081"/>
                    <a:pt x="20402" y="22936"/>
                  </a:cubicBezTo>
                  <a:cubicBezTo>
                    <a:pt x="23294" y="18084"/>
                    <a:pt x="23776" y="12191"/>
                    <a:pt x="21661" y="7558"/>
                  </a:cubicBezTo>
                  <a:cubicBezTo>
                    <a:pt x="19609" y="3079"/>
                    <a:pt x="14897" y="1"/>
                    <a:pt x="103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9"/>
            <p:cNvSpPr/>
            <p:nvPr/>
          </p:nvSpPr>
          <p:spPr>
            <a:xfrm>
              <a:off x="86882" y="2619638"/>
              <a:ext cx="35697" cy="12767"/>
            </a:xfrm>
            <a:custGeom>
              <a:avLst/>
              <a:gdLst/>
              <a:ahLst/>
              <a:cxnLst/>
              <a:rect l="l" t="t" r="r" b="b"/>
              <a:pathLst>
                <a:path w="1960" h="701" fill="none" extrusionOk="0">
                  <a:moveTo>
                    <a:pt x="1" y="1"/>
                  </a:moveTo>
                  <a:cubicBezTo>
                    <a:pt x="654" y="234"/>
                    <a:pt x="1307" y="467"/>
                    <a:pt x="1960" y="70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9"/>
            <p:cNvSpPr/>
            <p:nvPr/>
          </p:nvSpPr>
          <p:spPr>
            <a:xfrm>
              <a:off x="117479" y="2703470"/>
              <a:ext cx="5099" cy="30597"/>
            </a:xfrm>
            <a:custGeom>
              <a:avLst/>
              <a:gdLst/>
              <a:ahLst/>
              <a:cxnLst/>
              <a:rect l="l" t="t" r="r" b="b"/>
              <a:pathLst>
                <a:path w="280" h="1680" fill="none" extrusionOk="0">
                  <a:moveTo>
                    <a:pt x="0" y="0"/>
                  </a:moveTo>
                  <a:cubicBezTo>
                    <a:pt x="93" y="560"/>
                    <a:pt x="187" y="1120"/>
                    <a:pt x="280" y="168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p:nvPr/>
          </p:nvSpPr>
          <p:spPr>
            <a:xfrm>
              <a:off x="18349" y="2784461"/>
              <a:ext cx="20416" cy="2568"/>
            </a:xfrm>
            <a:custGeom>
              <a:avLst/>
              <a:gdLst/>
              <a:ahLst/>
              <a:cxnLst/>
              <a:rect l="l" t="t" r="r" b="b"/>
              <a:pathLst>
                <a:path w="1121" h="141" fill="none" extrusionOk="0">
                  <a:moveTo>
                    <a:pt x="1120" y="0"/>
                  </a:moveTo>
                  <a:cubicBezTo>
                    <a:pt x="747" y="47"/>
                    <a:pt x="374" y="94"/>
                    <a:pt x="1" y="14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137859" y="2838261"/>
              <a:ext cx="12767" cy="25516"/>
            </a:xfrm>
            <a:custGeom>
              <a:avLst/>
              <a:gdLst/>
              <a:ahLst/>
              <a:cxnLst/>
              <a:rect l="l" t="t" r="r" b="b"/>
              <a:pathLst>
                <a:path w="701" h="1401" fill="none" extrusionOk="0">
                  <a:moveTo>
                    <a:pt x="1" y="1"/>
                  </a:moveTo>
                  <a:cubicBezTo>
                    <a:pt x="234" y="467"/>
                    <a:pt x="467" y="934"/>
                    <a:pt x="700" y="140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9"/>
            <p:cNvSpPr/>
            <p:nvPr/>
          </p:nvSpPr>
          <p:spPr>
            <a:xfrm>
              <a:off x="-108793" y="2759546"/>
              <a:ext cx="10199" cy="17848"/>
            </a:xfrm>
            <a:custGeom>
              <a:avLst/>
              <a:gdLst/>
              <a:ahLst/>
              <a:cxnLst/>
              <a:rect l="l" t="t" r="r" b="b"/>
              <a:pathLst>
                <a:path w="560" h="980" fill="none" extrusionOk="0">
                  <a:moveTo>
                    <a:pt x="0" y="0"/>
                  </a:moveTo>
                  <a:lnTo>
                    <a:pt x="560" y="98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9"/>
            <p:cNvSpPr/>
            <p:nvPr/>
          </p:nvSpPr>
          <p:spPr>
            <a:xfrm>
              <a:off x="23448" y="2884138"/>
              <a:ext cx="22966" cy="2568"/>
            </a:xfrm>
            <a:custGeom>
              <a:avLst/>
              <a:gdLst/>
              <a:ahLst/>
              <a:cxnLst/>
              <a:rect l="l" t="t" r="r" b="b"/>
              <a:pathLst>
                <a:path w="1261" h="141" fill="none" extrusionOk="0">
                  <a:moveTo>
                    <a:pt x="1" y="1"/>
                  </a:moveTo>
                  <a:cubicBezTo>
                    <a:pt x="420" y="47"/>
                    <a:pt x="840" y="94"/>
                    <a:pt x="1260" y="14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104841" y="2592465"/>
              <a:ext cx="136521" cy="136503"/>
            </a:xfrm>
            <a:custGeom>
              <a:avLst/>
              <a:gdLst/>
              <a:ahLst/>
              <a:cxnLst/>
              <a:rect l="l" t="t" r="r" b="b"/>
              <a:pathLst>
                <a:path w="7496" h="7495" extrusionOk="0">
                  <a:moveTo>
                    <a:pt x="3748" y="0"/>
                  </a:moveTo>
                  <a:cubicBezTo>
                    <a:pt x="1680" y="0"/>
                    <a:pt x="1" y="1679"/>
                    <a:pt x="1" y="3747"/>
                  </a:cubicBezTo>
                  <a:cubicBezTo>
                    <a:pt x="1" y="5816"/>
                    <a:pt x="1680" y="7495"/>
                    <a:pt x="3748" y="7495"/>
                  </a:cubicBezTo>
                  <a:cubicBezTo>
                    <a:pt x="5816" y="7495"/>
                    <a:pt x="7496" y="5816"/>
                    <a:pt x="7496" y="3747"/>
                  </a:cubicBezTo>
                  <a:cubicBezTo>
                    <a:pt x="7496" y="1679"/>
                    <a:pt x="5816" y="0"/>
                    <a:pt x="3748" y="0"/>
                  </a:cubicBez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81328" y="2612571"/>
              <a:ext cx="33711" cy="37390"/>
            </a:xfrm>
            <a:custGeom>
              <a:avLst/>
              <a:gdLst/>
              <a:ahLst/>
              <a:cxnLst/>
              <a:rect l="l" t="t" r="r" b="b"/>
              <a:pathLst>
                <a:path w="1851" h="2053" fill="none" extrusionOk="0">
                  <a:moveTo>
                    <a:pt x="342" y="2053"/>
                  </a:moveTo>
                  <a:cubicBezTo>
                    <a:pt x="0" y="1135"/>
                    <a:pt x="871" y="0"/>
                    <a:pt x="1851" y="93"/>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9"/>
            <p:cNvSpPr/>
            <p:nvPr/>
          </p:nvSpPr>
          <p:spPr>
            <a:xfrm>
              <a:off x="-156655" y="2558189"/>
              <a:ext cx="67987" cy="125193"/>
            </a:xfrm>
            <a:custGeom>
              <a:avLst/>
              <a:gdLst/>
              <a:ahLst/>
              <a:cxnLst/>
              <a:rect l="l" t="t" r="r" b="b"/>
              <a:pathLst>
                <a:path w="3733" h="6874" fill="none" extrusionOk="0">
                  <a:moveTo>
                    <a:pt x="249" y="6873"/>
                  </a:moveTo>
                  <a:cubicBezTo>
                    <a:pt x="0" y="4168"/>
                    <a:pt x="1400" y="1385"/>
                    <a:pt x="3732"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TextBox 26">
            <a:extLst>
              <a:ext uri="{FF2B5EF4-FFF2-40B4-BE49-F238E27FC236}">
                <a16:creationId xmlns:a16="http://schemas.microsoft.com/office/drawing/2014/main" id="{6E8A4C63-D2CD-A75D-BECD-0B565670840B}"/>
              </a:ext>
            </a:extLst>
          </p:cNvPr>
          <p:cNvSpPr txBox="1"/>
          <p:nvPr/>
        </p:nvSpPr>
        <p:spPr>
          <a:xfrm>
            <a:off x="114924" y="2181050"/>
            <a:ext cx="4572000" cy="338554"/>
          </a:xfrm>
          <a:prstGeom prst="rect">
            <a:avLst/>
          </a:prstGeom>
          <a:noFill/>
        </p:spPr>
        <p:txBody>
          <a:bodyPr wrap="square">
            <a:spAutoFit/>
          </a:bodyPr>
          <a:lstStyle/>
          <a:p>
            <a:pPr marL="152400" marR="0" lvl="0" indent="0" algn="l" defTabSz="914400" rtl="0" eaLnBrk="1" fontAlgn="auto" latinLnBrk="0" hangingPunct="1">
              <a:lnSpc>
                <a:spcPct val="100000"/>
              </a:lnSpc>
              <a:spcBef>
                <a:spcPts val="0"/>
              </a:spcBef>
              <a:spcAft>
                <a:spcPts val="0"/>
              </a:spcAft>
              <a:buClr>
                <a:srgbClr val="FF8C95"/>
              </a:buClr>
              <a:buSzPts val="1200"/>
              <a:buFont typeface="Nunito Light"/>
              <a:buNone/>
              <a:tabLst/>
              <a:defRPr/>
            </a:pPr>
            <a:r>
              <a:rPr kumimoji="0" lang="en-US" sz="1600" b="0" i="0" u="none" strike="noStrike" kern="0" cap="none" spc="0" normalizeH="0" baseline="0" noProof="0" dirty="0">
                <a:ln>
                  <a:noFill/>
                </a:ln>
                <a:solidFill>
                  <a:schemeClr val="accent3">
                    <a:lumMod val="50000"/>
                  </a:schemeClr>
                </a:solidFill>
                <a:effectLst/>
                <a:uLnTx/>
                <a:uFillTx/>
                <a:latin typeface="Mukta Regular"/>
                <a:cs typeface="Mukta Regular"/>
                <a:sym typeface="Mukta"/>
              </a:rPr>
              <a:t>Simple is better!</a:t>
            </a:r>
          </a:p>
        </p:txBody>
      </p:sp>
      <p:pic>
        <p:nvPicPr>
          <p:cNvPr id="28" name="Picture 27">
            <a:extLst>
              <a:ext uri="{FF2B5EF4-FFF2-40B4-BE49-F238E27FC236}">
                <a16:creationId xmlns:a16="http://schemas.microsoft.com/office/drawing/2014/main" id="{A1AD31B2-538A-81BA-2497-81BC3FA6BD59}"/>
              </a:ext>
            </a:extLst>
          </p:cNvPr>
          <p:cNvPicPr>
            <a:picLocks noChangeAspect="1"/>
          </p:cNvPicPr>
          <p:nvPr/>
        </p:nvPicPr>
        <p:blipFill rotWithShape="1">
          <a:blip r:embed="rId3"/>
          <a:srcRect t="73830" b="8549"/>
          <a:stretch/>
        </p:blipFill>
        <p:spPr>
          <a:xfrm>
            <a:off x="4791974" y="2160729"/>
            <a:ext cx="3517740" cy="558000"/>
          </a:xfrm>
          <a:prstGeom prst="rect">
            <a:avLst/>
          </a:prstGeom>
        </p:spPr>
      </p:pic>
      <p:sp>
        <p:nvSpPr>
          <p:cNvPr id="32" name="TextBox 31">
            <a:extLst>
              <a:ext uri="{FF2B5EF4-FFF2-40B4-BE49-F238E27FC236}">
                <a16:creationId xmlns:a16="http://schemas.microsoft.com/office/drawing/2014/main" id="{8692C015-7564-1912-2290-4F0AE62B5D03}"/>
              </a:ext>
            </a:extLst>
          </p:cNvPr>
          <p:cNvSpPr txBox="1"/>
          <p:nvPr/>
        </p:nvSpPr>
        <p:spPr>
          <a:xfrm>
            <a:off x="910447" y="936455"/>
            <a:ext cx="7179816" cy="1231106"/>
          </a:xfrm>
          <a:prstGeom prst="rect">
            <a:avLst/>
          </a:prstGeom>
          <a:noFill/>
        </p:spPr>
        <p:txBody>
          <a:bodyPr wrap="square">
            <a:spAutoFit/>
          </a:bodyPr>
          <a:lstStyle/>
          <a:p>
            <a:pPr marL="152400">
              <a:buClr>
                <a:srgbClr val="FF8C95"/>
              </a:buClr>
              <a:buSzPts val="1200"/>
              <a:defRPr/>
            </a:pPr>
            <a:r>
              <a:rPr lang="en-CN" sz="1600" dirty="0">
                <a:solidFill>
                  <a:srgbClr val="010100"/>
                </a:solidFill>
                <a:latin typeface="Mukta Regular"/>
                <a:cs typeface="Mukta Regular"/>
                <a:sym typeface="Mukta"/>
              </a:rPr>
              <a:t>The purpose of the dashboard is to </a:t>
            </a:r>
            <a:r>
              <a:rPr lang="en-CN" sz="1600" dirty="0">
                <a:solidFill>
                  <a:srgbClr val="C00000"/>
                </a:solidFill>
                <a:latin typeface="Mukta Regular"/>
                <a:cs typeface="Mukta Regular"/>
                <a:sym typeface="Mukta"/>
              </a:rPr>
              <a:t>enable the people who use it (patients and professionals) to obtain the information they need, and to obtain the information as simply and clearly as possible</a:t>
            </a:r>
            <a:r>
              <a:rPr lang="en-US" sz="1600" dirty="0">
                <a:solidFill>
                  <a:srgbClr val="C00000"/>
                </a:solidFill>
                <a:latin typeface="Mukta Regular"/>
                <a:cs typeface="Mukta Regular"/>
                <a:sym typeface="Mukta"/>
              </a:rPr>
              <a:t>.</a:t>
            </a:r>
          </a:p>
          <a:p>
            <a:pPr marL="152400">
              <a:buClr>
                <a:srgbClr val="FF8C95"/>
              </a:buClr>
              <a:buSzPts val="1200"/>
              <a:defRPr/>
            </a:pPr>
            <a:endParaRPr lang="en-US" sz="1000" dirty="0">
              <a:solidFill>
                <a:srgbClr val="010100"/>
              </a:solidFill>
              <a:latin typeface="Mukta Regular"/>
              <a:cs typeface="Mukta Regular"/>
              <a:sym typeface="Mukta"/>
            </a:endParaRPr>
          </a:p>
          <a:p>
            <a:pPr marL="152400">
              <a:buClr>
                <a:srgbClr val="FF8C95"/>
              </a:buClr>
              <a:buSzPts val="1200"/>
              <a:defRPr/>
            </a:pPr>
            <a:r>
              <a:rPr lang="en-US" sz="1600" dirty="0">
                <a:solidFill>
                  <a:srgbClr val="010100"/>
                </a:solidFill>
                <a:latin typeface="Mukta Regular"/>
                <a:cs typeface="Mukta Regular"/>
                <a:sym typeface="Mukta"/>
              </a:rPr>
              <a:t>1. Design the figures based on the information and use the software(learn first).</a:t>
            </a:r>
            <a:endParaRPr lang="en-CN" sz="1600" dirty="0">
              <a:solidFill>
                <a:srgbClr val="010100"/>
              </a:solidFill>
              <a:latin typeface="Mukta Regular"/>
              <a:cs typeface="Mukta Regular"/>
              <a:sym typeface="Mukta"/>
            </a:endParaRPr>
          </a:p>
        </p:txBody>
      </p:sp>
      <p:pic>
        <p:nvPicPr>
          <p:cNvPr id="35" name="Picture 34" descr="A close-up of a list of medical records&#10;&#10;Description automatically generated">
            <a:extLst>
              <a:ext uri="{FF2B5EF4-FFF2-40B4-BE49-F238E27FC236}">
                <a16:creationId xmlns:a16="http://schemas.microsoft.com/office/drawing/2014/main" id="{EA853ECD-543C-CCF9-91E6-CDED8E5105F6}"/>
              </a:ext>
            </a:extLst>
          </p:cNvPr>
          <p:cNvPicPr>
            <a:picLocks noChangeAspect="1"/>
          </p:cNvPicPr>
          <p:nvPr/>
        </p:nvPicPr>
        <p:blipFill>
          <a:blip r:embed="rId4"/>
          <a:stretch>
            <a:fillRect/>
          </a:stretch>
        </p:blipFill>
        <p:spPr>
          <a:xfrm>
            <a:off x="2885210" y="2747067"/>
            <a:ext cx="2165100" cy="2032678"/>
          </a:xfrm>
          <a:prstGeom prst="rect">
            <a:avLst/>
          </a:prstGeom>
        </p:spPr>
      </p:pic>
      <p:pic>
        <p:nvPicPr>
          <p:cNvPr id="37" name="Picture 36" descr="A close-up of a drawing&#10;&#10;Description automatically generated">
            <a:extLst>
              <a:ext uri="{FF2B5EF4-FFF2-40B4-BE49-F238E27FC236}">
                <a16:creationId xmlns:a16="http://schemas.microsoft.com/office/drawing/2014/main" id="{D18B3A40-F87C-6413-19B6-3FBE2EA3AF8F}"/>
              </a:ext>
            </a:extLst>
          </p:cNvPr>
          <p:cNvPicPr>
            <a:picLocks noChangeAspect="1"/>
          </p:cNvPicPr>
          <p:nvPr/>
        </p:nvPicPr>
        <p:blipFill>
          <a:blip r:embed="rId5"/>
          <a:stretch>
            <a:fillRect/>
          </a:stretch>
        </p:blipFill>
        <p:spPr>
          <a:xfrm>
            <a:off x="910447" y="2527663"/>
            <a:ext cx="1785863" cy="2262459"/>
          </a:xfrm>
          <a:prstGeom prst="rect">
            <a:avLst/>
          </a:prstGeom>
        </p:spPr>
      </p:pic>
      <p:pic>
        <p:nvPicPr>
          <p:cNvPr id="39" name="Picture 38" descr="A white square with blue crosses&#10;&#10;Description automatically generated">
            <a:extLst>
              <a:ext uri="{FF2B5EF4-FFF2-40B4-BE49-F238E27FC236}">
                <a16:creationId xmlns:a16="http://schemas.microsoft.com/office/drawing/2014/main" id="{85E263BE-78FE-8992-FCF8-A204092B7ACE}"/>
              </a:ext>
            </a:extLst>
          </p:cNvPr>
          <p:cNvPicPr>
            <a:picLocks noChangeAspect="1"/>
          </p:cNvPicPr>
          <p:nvPr/>
        </p:nvPicPr>
        <p:blipFill>
          <a:blip r:embed="rId6"/>
          <a:stretch>
            <a:fillRect/>
          </a:stretch>
        </p:blipFill>
        <p:spPr>
          <a:xfrm>
            <a:off x="6891565" y="3394995"/>
            <a:ext cx="673100" cy="609600"/>
          </a:xfrm>
          <a:prstGeom prst="rect">
            <a:avLst/>
          </a:prstGeom>
        </p:spPr>
      </p:pic>
      <p:grpSp>
        <p:nvGrpSpPr>
          <p:cNvPr id="40" name="Google Shape;10442;p67">
            <a:extLst>
              <a:ext uri="{FF2B5EF4-FFF2-40B4-BE49-F238E27FC236}">
                <a16:creationId xmlns:a16="http://schemas.microsoft.com/office/drawing/2014/main" id="{A89EE1C7-2814-3313-C360-618AA83D822F}"/>
              </a:ext>
            </a:extLst>
          </p:cNvPr>
          <p:cNvGrpSpPr/>
          <p:nvPr/>
        </p:nvGrpSpPr>
        <p:grpSpPr>
          <a:xfrm>
            <a:off x="5791439" y="3346568"/>
            <a:ext cx="358996" cy="296309"/>
            <a:chOff x="3077632" y="2445004"/>
            <a:chExt cx="358996" cy="296309"/>
          </a:xfrm>
        </p:grpSpPr>
        <p:sp>
          <p:nvSpPr>
            <p:cNvPr id="41" name="Google Shape;10443;p67">
              <a:extLst>
                <a:ext uri="{FF2B5EF4-FFF2-40B4-BE49-F238E27FC236}">
                  <a16:creationId xmlns:a16="http://schemas.microsoft.com/office/drawing/2014/main" id="{82625866-CE09-93F7-1A5A-0C02F0B91E92}"/>
                </a:ext>
              </a:extLst>
            </p:cNvPr>
            <p:cNvSpPr/>
            <p:nvPr/>
          </p:nvSpPr>
          <p:spPr>
            <a:xfrm>
              <a:off x="3097873" y="2504968"/>
              <a:ext cx="294293" cy="195366"/>
            </a:xfrm>
            <a:custGeom>
              <a:avLst/>
              <a:gdLst/>
              <a:ahLst/>
              <a:cxnLst/>
              <a:rect l="l" t="t" r="r" b="b"/>
              <a:pathLst>
                <a:path w="11239" h="7461" extrusionOk="0">
                  <a:moveTo>
                    <a:pt x="592" y="0"/>
                  </a:moveTo>
                  <a:cubicBezTo>
                    <a:pt x="267" y="0"/>
                    <a:pt x="0" y="258"/>
                    <a:pt x="0" y="582"/>
                  </a:cubicBezTo>
                  <a:lnTo>
                    <a:pt x="0" y="7461"/>
                  </a:lnTo>
                  <a:lnTo>
                    <a:pt x="11238" y="7461"/>
                  </a:lnTo>
                  <a:lnTo>
                    <a:pt x="11238" y="582"/>
                  </a:lnTo>
                  <a:cubicBezTo>
                    <a:pt x="11238" y="258"/>
                    <a:pt x="10971" y="0"/>
                    <a:pt x="10647" y="0"/>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444;p67">
              <a:extLst>
                <a:ext uri="{FF2B5EF4-FFF2-40B4-BE49-F238E27FC236}">
                  <a16:creationId xmlns:a16="http://schemas.microsoft.com/office/drawing/2014/main" id="{D7490BFB-D833-2826-3892-D7886A3F810D}"/>
                </a:ext>
              </a:extLst>
            </p:cNvPr>
            <p:cNvSpPr/>
            <p:nvPr/>
          </p:nvSpPr>
          <p:spPr>
            <a:xfrm>
              <a:off x="3296696" y="2504968"/>
              <a:ext cx="95471" cy="80100"/>
            </a:xfrm>
            <a:custGeom>
              <a:avLst/>
              <a:gdLst/>
              <a:ahLst/>
              <a:cxnLst/>
              <a:rect l="l" t="t" r="r" b="b"/>
              <a:pathLst>
                <a:path w="3646" h="3059" extrusionOk="0">
                  <a:moveTo>
                    <a:pt x="3071" y="0"/>
                  </a:moveTo>
                  <a:cubicBezTo>
                    <a:pt x="3065" y="0"/>
                    <a:pt x="3059" y="0"/>
                    <a:pt x="3054" y="0"/>
                  </a:cubicBezTo>
                  <a:lnTo>
                    <a:pt x="1" y="0"/>
                  </a:lnTo>
                  <a:lnTo>
                    <a:pt x="1" y="134"/>
                  </a:lnTo>
                  <a:cubicBezTo>
                    <a:pt x="1" y="1790"/>
                    <a:pt x="1352" y="3058"/>
                    <a:pt x="2920" y="3058"/>
                  </a:cubicBezTo>
                  <a:cubicBezTo>
                    <a:pt x="3158" y="3058"/>
                    <a:pt x="3401" y="3029"/>
                    <a:pt x="3645" y="2967"/>
                  </a:cubicBezTo>
                  <a:lnTo>
                    <a:pt x="3645" y="582"/>
                  </a:lnTo>
                  <a:cubicBezTo>
                    <a:pt x="3645" y="264"/>
                    <a:pt x="3387" y="0"/>
                    <a:pt x="30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445;p67">
              <a:extLst>
                <a:ext uri="{FF2B5EF4-FFF2-40B4-BE49-F238E27FC236}">
                  <a16:creationId xmlns:a16="http://schemas.microsoft.com/office/drawing/2014/main" id="{74E0C75E-2B32-1B17-8B6B-52D9B1691A8B}"/>
                </a:ext>
              </a:extLst>
            </p:cNvPr>
            <p:cNvSpPr/>
            <p:nvPr/>
          </p:nvSpPr>
          <p:spPr>
            <a:xfrm>
              <a:off x="3097873" y="2685330"/>
              <a:ext cx="294293" cy="15004"/>
            </a:xfrm>
            <a:custGeom>
              <a:avLst/>
              <a:gdLst/>
              <a:ahLst/>
              <a:cxnLst/>
              <a:rect l="l" t="t" r="r" b="b"/>
              <a:pathLst>
                <a:path w="11239" h="573" extrusionOk="0">
                  <a:moveTo>
                    <a:pt x="0" y="0"/>
                  </a:moveTo>
                  <a:lnTo>
                    <a:pt x="0" y="573"/>
                  </a:lnTo>
                  <a:lnTo>
                    <a:pt x="11238" y="573"/>
                  </a:lnTo>
                  <a:lnTo>
                    <a:pt x="1123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446;p67">
              <a:extLst>
                <a:ext uri="{FF2B5EF4-FFF2-40B4-BE49-F238E27FC236}">
                  <a16:creationId xmlns:a16="http://schemas.microsoft.com/office/drawing/2014/main" id="{5EA72788-F9C4-EDFE-3BE9-11559C9734EC}"/>
                </a:ext>
              </a:extLst>
            </p:cNvPr>
            <p:cNvSpPr/>
            <p:nvPr/>
          </p:nvSpPr>
          <p:spPr>
            <a:xfrm>
              <a:off x="3116596" y="2524685"/>
              <a:ext cx="256587" cy="140430"/>
            </a:xfrm>
            <a:custGeom>
              <a:avLst/>
              <a:gdLst/>
              <a:ahLst/>
              <a:cxnLst/>
              <a:rect l="l" t="t" r="r" b="b"/>
              <a:pathLst>
                <a:path w="9799" h="5363" extrusionOk="0">
                  <a:moveTo>
                    <a:pt x="9594" y="1"/>
                  </a:moveTo>
                  <a:cubicBezTo>
                    <a:pt x="9589" y="1"/>
                    <a:pt x="9584" y="1"/>
                    <a:pt x="9579" y="1"/>
                  </a:cubicBezTo>
                  <a:lnTo>
                    <a:pt x="220" y="1"/>
                  </a:lnTo>
                  <a:cubicBezTo>
                    <a:pt x="106" y="1"/>
                    <a:pt x="1" y="97"/>
                    <a:pt x="1" y="221"/>
                  </a:cubicBezTo>
                  <a:lnTo>
                    <a:pt x="1" y="5143"/>
                  </a:lnTo>
                  <a:cubicBezTo>
                    <a:pt x="1" y="5258"/>
                    <a:pt x="106" y="5363"/>
                    <a:pt x="220" y="5363"/>
                  </a:cubicBezTo>
                  <a:lnTo>
                    <a:pt x="9579" y="5363"/>
                  </a:lnTo>
                  <a:cubicBezTo>
                    <a:pt x="9703" y="5363"/>
                    <a:pt x="9798" y="5258"/>
                    <a:pt x="9798" y="5143"/>
                  </a:cubicBezTo>
                  <a:lnTo>
                    <a:pt x="9798" y="221"/>
                  </a:lnTo>
                  <a:cubicBezTo>
                    <a:pt x="9798" y="102"/>
                    <a:pt x="9711" y="1"/>
                    <a:pt x="9594"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45" name="Google Shape;10447;p67">
              <a:extLst>
                <a:ext uri="{FF2B5EF4-FFF2-40B4-BE49-F238E27FC236}">
                  <a16:creationId xmlns:a16="http://schemas.microsoft.com/office/drawing/2014/main" id="{663141AB-2307-F3FE-1FDB-C48597700303}"/>
                </a:ext>
              </a:extLst>
            </p:cNvPr>
            <p:cNvSpPr/>
            <p:nvPr/>
          </p:nvSpPr>
          <p:spPr>
            <a:xfrm>
              <a:off x="3298215" y="2524685"/>
              <a:ext cx="74968" cy="60487"/>
            </a:xfrm>
            <a:custGeom>
              <a:avLst/>
              <a:gdLst/>
              <a:ahLst/>
              <a:cxnLst/>
              <a:rect l="l" t="t" r="r" b="b"/>
              <a:pathLst>
                <a:path w="2863" h="2310" extrusionOk="0">
                  <a:moveTo>
                    <a:pt x="2658" y="1"/>
                  </a:moveTo>
                  <a:cubicBezTo>
                    <a:pt x="2653" y="1"/>
                    <a:pt x="2648" y="1"/>
                    <a:pt x="2643" y="1"/>
                  </a:cubicBezTo>
                  <a:lnTo>
                    <a:pt x="0" y="1"/>
                  </a:lnTo>
                  <a:cubicBezTo>
                    <a:pt x="296" y="1346"/>
                    <a:pt x="1488" y="2310"/>
                    <a:pt x="2862" y="2310"/>
                  </a:cubicBezTo>
                  <a:lnTo>
                    <a:pt x="2862" y="221"/>
                  </a:lnTo>
                  <a:cubicBezTo>
                    <a:pt x="2862" y="102"/>
                    <a:pt x="2775" y="1"/>
                    <a:pt x="2658" y="1"/>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448;p67">
              <a:extLst>
                <a:ext uri="{FF2B5EF4-FFF2-40B4-BE49-F238E27FC236}">
                  <a16:creationId xmlns:a16="http://schemas.microsoft.com/office/drawing/2014/main" id="{97012D89-5FE9-8F88-762C-59F6848FF149}"/>
                </a:ext>
              </a:extLst>
            </p:cNvPr>
            <p:cNvSpPr/>
            <p:nvPr/>
          </p:nvSpPr>
          <p:spPr>
            <a:xfrm>
              <a:off x="3273967" y="2567157"/>
              <a:ext cx="72480" cy="72480"/>
            </a:xfrm>
            <a:custGeom>
              <a:avLst/>
              <a:gdLst/>
              <a:ahLst/>
              <a:cxnLst/>
              <a:rect l="l" t="t" r="r" b="b"/>
              <a:pathLst>
                <a:path w="2768" h="2768" extrusionOk="0">
                  <a:moveTo>
                    <a:pt x="220" y="1"/>
                  </a:moveTo>
                  <a:cubicBezTo>
                    <a:pt x="96" y="1"/>
                    <a:pt x="1" y="96"/>
                    <a:pt x="1" y="220"/>
                  </a:cubicBezTo>
                  <a:lnTo>
                    <a:pt x="1" y="2548"/>
                  </a:lnTo>
                  <a:cubicBezTo>
                    <a:pt x="1" y="2663"/>
                    <a:pt x="96" y="2767"/>
                    <a:pt x="220" y="2767"/>
                  </a:cubicBezTo>
                  <a:lnTo>
                    <a:pt x="2538" y="2767"/>
                  </a:lnTo>
                  <a:cubicBezTo>
                    <a:pt x="2662" y="2767"/>
                    <a:pt x="2767" y="2663"/>
                    <a:pt x="2767" y="2548"/>
                  </a:cubicBezTo>
                  <a:lnTo>
                    <a:pt x="2767" y="220"/>
                  </a:lnTo>
                  <a:cubicBezTo>
                    <a:pt x="2767" y="96"/>
                    <a:pt x="2662" y="1"/>
                    <a:pt x="2538" y="1"/>
                  </a:cubicBezTo>
                  <a:close/>
                </a:path>
              </a:pathLst>
            </a:custGeom>
            <a:solidFill>
              <a:srgbClr val="94A3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449;p67">
              <a:extLst>
                <a:ext uri="{FF2B5EF4-FFF2-40B4-BE49-F238E27FC236}">
                  <a16:creationId xmlns:a16="http://schemas.microsoft.com/office/drawing/2014/main" id="{FDB5E3F7-0144-FFB3-B354-AD1E6F0DFFB6}"/>
                </a:ext>
              </a:extLst>
            </p:cNvPr>
            <p:cNvSpPr/>
            <p:nvPr/>
          </p:nvSpPr>
          <p:spPr>
            <a:xfrm>
              <a:off x="3323928" y="2567157"/>
              <a:ext cx="22519" cy="13014"/>
            </a:xfrm>
            <a:custGeom>
              <a:avLst/>
              <a:gdLst/>
              <a:ahLst/>
              <a:cxnLst/>
              <a:rect l="l" t="t" r="r" b="b"/>
              <a:pathLst>
                <a:path w="860" h="497" extrusionOk="0">
                  <a:moveTo>
                    <a:pt x="1" y="1"/>
                  </a:moveTo>
                  <a:cubicBezTo>
                    <a:pt x="258" y="211"/>
                    <a:pt x="545" y="383"/>
                    <a:pt x="859" y="497"/>
                  </a:cubicBezTo>
                  <a:lnTo>
                    <a:pt x="859" y="220"/>
                  </a:lnTo>
                  <a:cubicBezTo>
                    <a:pt x="859" y="96"/>
                    <a:pt x="754" y="1"/>
                    <a:pt x="630" y="1"/>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450;p67">
              <a:extLst>
                <a:ext uri="{FF2B5EF4-FFF2-40B4-BE49-F238E27FC236}">
                  <a16:creationId xmlns:a16="http://schemas.microsoft.com/office/drawing/2014/main" id="{731A015A-B660-562F-69A7-7281C3806FFA}"/>
                </a:ext>
              </a:extLst>
            </p:cNvPr>
            <p:cNvSpPr/>
            <p:nvPr/>
          </p:nvSpPr>
          <p:spPr>
            <a:xfrm>
              <a:off x="3116596" y="2524449"/>
              <a:ext cx="256587" cy="140430"/>
            </a:xfrm>
            <a:custGeom>
              <a:avLst/>
              <a:gdLst/>
              <a:ahLst/>
              <a:cxnLst/>
              <a:rect l="l" t="t" r="r" b="b"/>
              <a:pathLst>
                <a:path w="9799" h="5363" extrusionOk="0">
                  <a:moveTo>
                    <a:pt x="220" y="1"/>
                  </a:moveTo>
                  <a:cubicBezTo>
                    <a:pt x="106" y="1"/>
                    <a:pt x="1" y="96"/>
                    <a:pt x="1" y="220"/>
                  </a:cubicBezTo>
                  <a:lnTo>
                    <a:pt x="1" y="5143"/>
                  </a:lnTo>
                  <a:cubicBezTo>
                    <a:pt x="1" y="5267"/>
                    <a:pt x="106" y="5362"/>
                    <a:pt x="220" y="5362"/>
                  </a:cubicBezTo>
                  <a:lnTo>
                    <a:pt x="9579" y="5362"/>
                  </a:lnTo>
                  <a:cubicBezTo>
                    <a:pt x="9703" y="5362"/>
                    <a:pt x="9798" y="5267"/>
                    <a:pt x="9798" y="5143"/>
                  </a:cubicBezTo>
                  <a:lnTo>
                    <a:pt x="9798" y="5009"/>
                  </a:lnTo>
                  <a:lnTo>
                    <a:pt x="411" y="5009"/>
                  </a:lnTo>
                  <a:lnTo>
                    <a:pt x="411" y="1"/>
                  </a:ln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451;p67">
              <a:extLst>
                <a:ext uri="{FF2B5EF4-FFF2-40B4-BE49-F238E27FC236}">
                  <a16:creationId xmlns:a16="http://schemas.microsoft.com/office/drawing/2014/main" id="{50A4E139-5513-AC3F-883D-3149C2B1B635}"/>
                </a:ext>
              </a:extLst>
            </p:cNvPr>
            <p:cNvSpPr/>
            <p:nvPr/>
          </p:nvSpPr>
          <p:spPr>
            <a:xfrm>
              <a:off x="3116596" y="2524685"/>
              <a:ext cx="256587" cy="20267"/>
            </a:xfrm>
            <a:custGeom>
              <a:avLst/>
              <a:gdLst/>
              <a:ahLst/>
              <a:cxnLst/>
              <a:rect l="l" t="t" r="r" b="b"/>
              <a:pathLst>
                <a:path w="9799" h="774" extrusionOk="0">
                  <a:moveTo>
                    <a:pt x="9594" y="1"/>
                  </a:moveTo>
                  <a:cubicBezTo>
                    <a:pt x="9589" y="1"/>
                    <a:pt x="9584" y="1"/>
                    <a:pt x="9579" y="1"/>
                  </a:cubicBezTo>
                  <a:lnTo>
                    <a:pt x="220" y="1"/>
                  </a:lnTo>
                  <a:cubicBezTo>
                    <a:pt x="106" y="1"/>
                    <a:pt x="1" y="97"/>
                    <a:pt x="1" y="221"/>
                  </a:cubicBezTo>
                  <a:lnTo>
                    <a:pt x="1" y="774"/>
                  </a:lnTo>
                  <a:lnTo>
                    <a:pt x="9798" y="774"/>
                  </a:lnTo>
                  <a:lnTo>
                    <a:pt x="9798" y="221"/>
                  </a:lnTo>
                  <a:cubicBezTo>
                    <a:pt x="9798" y="102"/>
                    <a:pt x="9711" y="1"/>
                    <a:pt x="9594" y="1"/>
                  </a:cubicBezTo>
                  <a:close/>
                </a:path>
              </a:pathLst>
            </a:custGeom>
            <a:solidFill>
              <a:srgbClr val="94A3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452;p67">
              <a:extLst>
                <a:ext uri="{FF2B5EF4-FFF2-40B4-BE49-F238E27FC236}">
                  <a16:creationId xmlns:a16="http://schemas.microsoft.com/office/drawing/2014/main" id="{054B415A-AAC0-C9EA-478C-F8261D131EC0}"/>
                </a:ext>
              </a:extLst>
            </p:cNvPr>
            <p:cNvSpPr/>
            <p:nvPr/>
          </p:nvSpPr>
          <p:spPr>
            <a:xfrm>
              <a:off x="3298450" y="2524711"/>
              <a:ext cx="74732" cy="20241"/>
            </a:xfrm>
            <a:custGeom>
              <a:avLst/>
              <a:gdLst/>
              <a:ahLst/>
              <a:cxnLst/>
              <a:rect l="l" t="t" r="r" b="b"/>
              <a:pathLst>
                <a:path w="2854" h="773" extrusionOk="0">
                  <a:moveTo>
                    <a:pt x="1" y="0"/>
                  </a:moveTo>
                  <a:cubicBezTo>
                    <a:pt x="58" y="267"/>
                    <a:pt x="153" y="534"/>
                    <a:pt x="287" y="773"/>
                  </a:cubicBezTo>
                  <a:lnTo>
                    <a:pt x="2853" y="773"/>
                  </a:lnTo>
                  <a:lnTo>
                    <a:pt x="2853" y="220"/>
                  </a:lnTo>
                  <a:cubicBezTo>
                    <a:pt x="2853" y="96"/>
                    <a:pt x="2758" y="0"/>
                    <a:pt x="2634" y="0"/>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453;p67">
              <a:extLst>
                <a:ext uri="{FF2B5EF4-FFF2-40B4-BE49-F238E27FC236}">
                  <a16:creationId xmlns:a16="http://schemas.microsoft.com/office/drawing/2014/main" id="{473CC019-8EA4-E9AA-EA6F-392E787B58E4}"/>
                </a:ext>
              </a:extLst>
            </p:cNvPr>
            <p:cNvSpPr/>
            <p:nvPr/>
          </p:nvSpPr>
          <p:spPr>
            <a:xfrm>
              <a:off x="3224766" y="2674332"/>
              <a:ext cx="40246" cy="11024"/>
            </a:xfrm>
            <a:custGeom>
              <a:avLst/>
              <a:gdLst/>
              <a:ahLst/>
              <a:cxnLst/>
              <a:rect l="l" t="t" r="r" b="b"/>
              <a:pathLst>
                <a:path w="1537" h="421" extrusionOk="0">
                  <a:moveTo>
                    <a:pt x="258" y="1"/>
                  </a:moveTo>
                  <a:cubicBezTo>
                    <a:pt x="0" y="20"/>
                    <a:pt x="0" y="392"/>
                    <a:pt x="258" y="420"/>
                  </a:cubicBezTo>
                  <a:lnTo>
                    <a:pt x="1288" y="420"/>
                  </a:lnTo>
                  <a:cubicBezTo>
                    <a:pt x="1536" y="392"/>
                    <a:pt x="1536" y="20"/>
                    <a:pt x="1288"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454;p67">
              <a:extLst>
                <a:ext uri="{FF2B5EF4-FFF2-40B4-BE49-F238E27FC236}">
                  <a16:creationId xmlns:a16="http://schemas.microsoft.com/office/drawing/2014/main" id="{5F8896A0-C051-6FAC-B797-408B03FBD93E}"/>
                </a:ext>
              </a:extLst>
            </p:cNvPr>
            <p:cNvSpPr/>
            <p:nvPr/>
          </p:nvSpPr>
          <p:spPr>
            <a:xfrm>
              <a:off x="3309684" y="2445004"/>
              <a:ext cx="126945" cy="127181"/>
            </a:xfrm>
            <a:custGeom>
              <a:avLst/>
              <a:gdLst/>
              <a:ahLst/>
              <a:cxnLst/>
              <a:rect l="l" t="t" r="r" b="b"/>
              <a:pathLst>
                <a:path w="4848" h="4857" extrusionOk="0">
                  <a:moveTo>
                    <a:pt x="2424" y="1"/>
                  </a:moveTo>
                  <a:cubicBezTo>
                    <a:pt x="1089" y="1"/>
                    <a:pt x="1" y="1088"/>
                    <a:pt x="1" y="2424"/>
                  </a:cubicBezTo>
                  <a:cubicBezTo>
                    <a:pt x="1" y="3769"/>
                    <a:pt x="1089" y="4857"/>
                    <a:pt x="2424" y="4857"/>
                  </a:cubicBezTo>
                  <a:cubicBezTo>
                    <a:pt x="3769" y="4857"/>
                    <a:pt x="4847" y="3769"/>
                    <a:pt x="4847" y="2424"/>
                  </a:cubicBezTo>
                  <a:cubicBezTo>
                    <a:pt x="4847" y="1088"/>
                    <a:pt x="3769" y="1"/>
                    <a:pt x="2424" y="1"/>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455;p67">
              <a:extLst>
                <a:ext uri="{FF2B5EF4-FFF2-40B4-BE49-F238E27FC236}">
                  <a16:creationId xmlns:a16="http://schemas.microsoft.com/office/drawing/2014/main" id="{18C86E76-88E2-B74E-8F90-40E540BFB2EA}"/>
                </a:ext>
              </a:extLst>
            </p:cNvPr>
            <p:cNvSpPr/>
            <p:nvPr/>
          </p:nvSpPr>
          <p:spPr>
            <a:xfrm>
              <a:off x="3336681" y="2472236"/>
              <a:ext cx="72951" cy="72218"/>
            </a:xfrm>
            <a:custGeom>
              <a:avLst/>
              <a:gdLst/>
              <a:ahLst/>
              <a:cxnLst/>
              <a:rect l="l" t="t" r="r" b="b"/>
              <a:pathLst>
                <a:path w="2786" h="2758" extrusionOk="0">
                  <a:moveTo>
                    <a:pt x="1393" y="1"/>
                  </a:moveTo>
                  <a:cubicBezTo>
                    <a:pt x="630" y="1"/>
                    <a:pt x="0" y="621"/>
                    <a:pt x="0" y="1384"/>
                  </a:cubicBezTo>
                  <a:lnTo>
                    <a:pt x="0" y="1413"/>
                  </a:lnTo>
                  <a:cubicBezTo>
                    <a:pt x="29" y="2166"/>
                    <a:pt x="659" y="2758"/>
                    <a:pt x="1412" y="2758"/>
                  </a:cubicBezTo>
                  <a:cubicBezTo>
                    <a:pt x="2166" y="2748"/>
                    <a:pt x="2776" y="2138"/>
                    <a:pt x="2786" y="1384"/>
                  </a:cubicBezTo>
                  <a:cubicBezTo>
                    <a:pt x="2786" y="621"/>
                    <a:pt x="2166" y="1"/>
                    <a:pt x="1393" y="1"/>
                  </a:cubicBezTo>
                  <a:close/>
                </a:path>
              </a:pathLst>
            </a:custGeom>
            <a:solidFill>
              <a:srgbClr val="94A3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456;p67">
              <a:extLst>
                <a:ext uri="{FF2B5EF4-FFF2-40B4-BE49-F238E27FC236}">
                  <a16:creationId xmlns:a16="http://schemas.microsoft.com/office/drawing/2014/main" id="{9F0D1840-D15F-747E-E0E4-D60401BE13A3}"/>
                </a:ext>
              </a:extLst>
            </p:cNvPr>
            <p:cNvSpPr/>
            <p:nvPr/>
          </p:nvSpPr>
          <p:spPr>
            <a:xfrm>
              <a:off x="3366165" y="2473231"/>
              <a:ext cx="43729" cy="71878"/>
            </a:xfrm>
            <a:custGeom>
              <a:avLst/>
              <a:gdLst/>
              <a:ahLst/>
              <a:cxnLst/>
              <a:rect l="l" t="t" r="r" b="b"/>
              <a:pathLst>
                <a:path w="1670" h="2745" extrusionOk="0">
                  <a:moveTo>
                    <a:pt x="630" y="1"/>
                  </a:moveTo>
                  <a:cubicBezTo>
                    <a:pt x="353" y="211"/>
                    <a:pt x="114" y="487"/>
                    <a:pt x="267" y="697"/>
                  </a:cubicBezTo>
                  <a:cubicBezTo>
                    <a:pt x="572" y="1127"/>
                    <a:pt x="1164" y="802"/>
                    <a:pt x="1183" y="1375"/>
                  </a:cubicBezTo>
                  <a:cubicBezTo>
                    <a:pt x="1193" y="1899"/>
                    <a:pt x="0" y="2062"/>
                    <a:pt x="0" y="2720"/>
                  </a:cubicBezTo>
                  <a:cubicBezTo>
                    <a:pt x="88" y="2736"/>
                    <a:pt x="176" y="2744"/>
                    <a:pt x="262" y="2744"/>
                  </a:cubicBezTo>
                  <a:cubicBezTo>
                    <a:pt x="1015" y="2744"/>
                    <a:pt x="1660" y="2134"/>
                    <a:pt x="1660" y="1346"/>
                  </a:cubicBezTo>
                  <a:lnTo>
                    <a:pt x="1670" y="1346"/>
                  </a:lnTo>
                  <a:cubicBezTo>
                    <a:pt x="1670" y="716"/>
                    <a:pt x="1240" y="163"/>
                    <a:pt x="630" y="1"/>
                  </a:cubicBezTo>
                  <a:close/>
                </a:path>
              </a:pathLst>
            </a:custGeom>
            <a:solidFill>
              <a:srgbClr val="D1D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457;p67">
              <a:extLst>
                <a:ext uri="{FF2B5EF4-FFF2-40B4-BE49-F238E27FC236}">
                  <a16:creationId xmlns:a16="http://schemas.microsoft.com/office/drawing/2014/main" id="{D46DA9AF-9780-151E-CC77-51B95A0A43D9}"/>
                </a:ext>
              </a:extLst>
            </p:cNvPr>
            <p:cNvSpPr/>
            <p:nvPr/>
          </p:nvSpPr>
          <p:spPr>
            <a:xfrm>
              <a:off x="3336681" y="2497976"/>
              <a:ext cx="30244" cy="32757"/>
            </a:xfrm>
            <a:custGeom>
              <a:avLst/>
              <a:gdLst/>
              <a:ahLst/>
              <a:cxnLst/>
              <a:rect l="l" t="t" r="r" b="b"/>
              <a:pathLst>
                <a:path w="1155" h="1251" extrusionOk="0">
                  <a:moveTo>
                    <a:pt x="67" y="0"/>
                  </a:moveTo>
                  <a:cubicBezTo>
                    <a:pt x="29" y="134"/>
                    <a:pt x="0" y="267"/>
                    <a:pt x="10" y="411"/>
                  </a:cubicBezTo>
                  <a:lnTo>
                    <a:pt x="10" y="439"/>
                  </a:lnTo>
                  <a:cubicBezTo>
                    <a:pt x="10" y="725"/>
                    <a:pt x="105" y="1012"/>
                    <a:pt x="287" y="1250"/>
                  </a:cubicBezTo>
                  <a:cubicBezTo>
                    <a:pt x="1155" y="859"/>
                    <a:pt x="1012" y="458"/>
                    <a:pt x="401" y="229"/>
                  </a:cubicBezTo>
                  <a:cubicBezTo>
                    <a:pt x="277" y="172"/>
                    <a:pt x="162" y="96"/>
                    <a:pt x="67" y="0"/>
                  </a:cubicBezTo>
                  <a:close/>
                </a:path>
              </a:pathLst>
            </a:custGeom>
            <a:solidFill>
              <a:srgbClr val="D1D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458;p67">
              <a:extLst>
                <a:ext uri="{FF2B5EF4-FFF2-40B4-BE49-F238E27FC236}">
                  <a16:creationId xmlns:a16="http://schemas.microsoft.com/office/drawing/2014/main" id="{17ED0E0E-BCCC-BAD0-FDCA-21D76F21D694}"/>
                </a:ext>
              </a:extLst>
            </p:cNvPr>
            <p:cNvSpPr/>
            <p:nvPr/>
          </p:nvSpPr>
          <p:spPr>
            <a:xfrm>
              <a:off x="3144587" y="2567157"/>
              <a:ext cx="27232" cy="27259"/>
            </a:xfrm>
            <a:custGeom>
              <a:avLst/>
              <a:gdLst/>
              <a:ahLst/>
              <a:cxnLst/>
              <a:rect l="l" t="t" r="r" b="b"/>
              <a:pathLst>
                <a:path w="1040" h="1041" extrusionOk="0">
                  <a:moveTo>
                    <a:pt x="220" y="1"/>
                  </a:moveTo>
                  <a:cubicBezTo>
                    <a:pt x="95" y="1"/>
                    <a:pt x="0" y="96"/>
                    <a:pt x="0" y="220"/>
                  </a:cubicBezTo>
                  <a:lnTo>
                    <a:pt x="0" y="821"/>
                  </a:lnTo>
                  <a:cubicBezTo>
                    <a:pt x="0" y="936"/>
                    <a:pt x="95" y="1041"/>
                    <a:pt x="220" y="1041"/>
                  </a:cubicBezTo>
                  <a:lnTo>
                    <a:pt x="821" y="1041"/>
                  </a:lnTo>
                  <a:cubicBezTo>
                    <a:pt x="935" y="1041"/>
                    <a:pt x="1040" y="936"/>
                    <a:pt x="1040" y="821"/>
                  </a:cubicBezTo>
                  <a:lnTo>
                    <a:pt x="1040" y="220"/>
                  </a:lnTo>
                  <a:cubicBezTo>
                    <a:pt x="1040" y="96"/>
                    <a:pt x="935" y="1"/>
                    <a:pt x="821"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459;p67">
              <a:extLst>
                <a:ext uri="{FF2B5EF4-FFF2-40B4-BE49-F238E27FC236}">
                  <a16:creationId xmlns:a16="http://schemas.microsoft.com/office/drawing/2014/main" id="{8377BF3F-C429-4DA5-7D86-5650F20C8502}"/>
                </a:ext>
              </a:extLst>
            </p:cNvPr>
            <p:cNvSpPr/>
            <p:nvPr/>
          </p:nvSpPr>
          <p:spPr>
            <a:xfrm>
              <a:off x="3180958" y="2561658"/>
              <a:ext cx="79655" cy="11050"/>
            </a:xfrm>
            <a:custGeom>
              <a:avLst/>
              <a:gdLst/>
              <a:ahLst/>
              <a:cxnLst/>
              <a:rect l="l" t="t" r="r" b="b"/>
              <a:pathLst>
                <a:path w="3042" h="422" extrusionOk="0">
                  <a:moveTo>
                    <a:pt x="281" y="0"/>
                  </a:moveTo>
                  <a:cubicBezTo>
                    <a:pt x="0" y="0"/>
                    <a:pt x="0" y="421"/>
                    <a:pt x="281" y="421"/>
                  </a:cubicBezTo>
                  <a:cubicBezTo>
                    <a:pt x="287" y="421"/>
                    <a:pt x="293" y="421"/>
                    <a:pt x="300" y="421"/>
                  </a:cubicBezTo>
                  <a:lnTo>
                    <a:pt x="2742" y="421"/>
                  </a:lnTo>
                  <a:cubicBezTo>
                    <a:pt x="2748" y="421"/>
                    <a:pt x="2754" y="421"/>
                    <a:pt x="2760" y="421"/>
                  </a:cubicBezTo>
                  <a:cubicBezTo>
                    <a:pt x="3041" y="421"/>
                    <a:pt x="3041" y="0"/>
                    <a:pt x="2760" y="0"/>
                  </a:cubicBezTo>
                  <a:cubicBezTo>
                    <a:pt x="2754" y="0"/>
                    <a:pt x="2748" y="1"/>
                    <a:pt x="2742" y="1"/>
                  </a:cubicBezTo>
                  <a:lnTo>
                    <a:pt x="300" y="1"/>
                  </a:lnTo>
                  <a:cubicBezTo>
                    <a:pt x="293" y="1"/>
                    <a:pt x="287" y="0"/>
                    <a:pt x="281"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460;p67">
              <a:extLst>
                <a:ext uri="{FF2B5EF4-FFF2-40B4-BE49-F238E27FC236}">
                  <a16:creationId xmlns:a16="http://schemas.microsoft.com/office/drawing/2014/main" id="{9CCFE473-9D53-5EF8-8C3F-4D9CDC5145FB}"/>
                </a:ext>
              </a:extLst>
            </p:cNvPr>
            <p:cNvSpPr/>
            <p:nvPr/>
          </p:nvSpPr>
          <p:spPr>
            <a:xfrm>
              <a:off x="3182058" y="2575405"/>
              <a:ext cx="77455" cy="10762"/>
            </a:xfrm>
            <a:custGeom>
              <a:avLst/>
              <a:gdLst/>
              <a:ahLst/>
              <a:cxnLst/>
              <a:rect l="l" t="t" r="r" b="b"/>
              <a:pathLst>
                <a:path w="2958" h="411" extrusionOk="0">
                  <a:moveTo>
                    <a:pt x="258" y="1"/>
                  </a:moveTo>
                  <a:cubicBezTo>
                    <a:pt x="0" y="20"/>
                    <a:pt x="0" y="392"/>
                    <a:pt x="258" y="411"/>
                  </a:cubicBezTo>
                  <a:lnTo>
                    <a:pt x="2700" y="411"/>
                  </a:lnTo>
                  <a:cubicBezTo>
                    <a:pt x="2957" y="392"/>
                    <a:pt x="2957" y="20"/>
                    <a:pt x="2700" y="1"/>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461;p67">
              <a:extLst>
                <a:ext uri="{FF2B5EF4-FFF2-40B4-BE49-F238E27FC236}">
                  <a16:creationId xmlns:a16="http://schemas.microsoft.com/office/drawing/2014/main" id="{AB5BF03D-29D0-C571-D227-DC575E82FCA6}"/>
                </a:ext>
              </a:extLst>
            </p:cNvPr>
            <p:cNvSpPr/>
            <p:nvPr/>
          </p:nvSpPr>
          <p:spPr>
            <a:xfrm>
              <a:off x="3182058" y="2588890"/>
              <a:ext cx="77455" cy="10788"/>
            </a:xfrm>
            <a:custGeom>
              <a:avLst/>
              <a:gdLst/>
              <a:ahLst/>
              <a:cxnLst/>
              <a:rect l="l" t="t" r="r" b="b"/>
              <a:pathLst>
                <a:path w="2958" h="412" extrusionOk="0">
                  <a:moveTo>
                    <a:pt x="258" y="1"/>
                  </a:moveTo>
                  <a:cubicBezTo>
                    <a:pt x="0" y="20"/>
                    <a:pt x="0" y="392"/>
                    <a:pt x="258" y="411"/>
                  </a:cubicBezTo>
                  <a:lnTo>
                    <a:pt x="2700" y="411"/>
                  </a:lnTo>
                  <a:cubicBezTo>
                    <a:pt x="2957" y="392"/>
                    <a:pt x="2957" y="20"/>
                    <a:pt x="2700" y="1"/>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462;p67">
              <a:extLst>
                <a:ext uri="{FF2B5EF4-FFF2-40B4-BE49-F238E27FC236}">
                  <a16:creationId xmlns:a16="http://schemas.microsoft.com/office/drawing/2014/main" id="{90EF281D-BACA-2D2A-E8ED-C3B25D1F4575}"/>
                </a:ext>
              </a:extLst>
            </p:cNvPr>
            <p:cNvSpPr/>
            <p:nvPr/>
          </p:nvSpPr>
          <p:spPr>
            <a:xfrm>
              <a:off x="3144587" y="2612378"/>
              <a:ext cx="27232" cy="27259"/>
            </a:xfrm>
            <a:custGeom>
              <a:avLst/>
              <a:gdLst/>
              <a:ahLst/>
              <a:cxnLst/>
              <a:rect l="l" t="t" r="r" b="b"/>
              <a:pathLst>
                <a:path w="1040" h="1041" extrusionOk="0">
                  <a:moveTo>
                    <a:pt x="220" y="1"/>
                  </a:moveTo>
                  <a:cubicBezTo>
                    <a:pt x="95" y="1"/>
                    <a:pt x="0" y="106"/>
                    <a:pt x="0" y="230"/>
                  </a:cubicBezTo>
                  <a:lnTo>
                    <a:pt x="0" y="821"/>
                  </a:lnTo>
                  <a:cubicBezTo>
                    <a:pt x="0" y="945"/>
                    <a:pt x="95" y="1040"/>
                    <a:pt x="220" y="1040"/>
                  </a:cubicBezTo>
                  <a:lnTo>
                    <a:pt x="821" y="1040"/>
                  </a:lnTo>
                  <a:cubicBezTo>
                    <a:pt x="935" y="1040"/>
                    <a:pt x="1040" y="945"/>
                    <a:pt x="1040" y="821"/>
                  </a:cubicBezTo>
                  <a:lnTo>
                    <a:pt x="1040" y="230"/>
                  </a:lnTo>
                  <a:cubicBezTo>
                    <a:pt x="1040" y="106"/>
                    <a:pt x="935" y="1"/>
                    <a:pt x="821" y="1"/>
                  </a:cubicBezTo>
                  <a:close/>
                </a:path>
              </a:pathLst>
            </a:custGeom>
            <a:solidFill>
              <a:srgbClr val="D1D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463;p67">
              <a:extLst>
                <a:ext uri="{FF2B5EF4-FFF2-40B4-BE49-F238E27FC236}">
                  <a16:creationId xmlns:a16="http://schemas.microsoft.com/office/drawing/2014/main" id="{313A0845-A072-9A0C-32A2-AA9AAB91DD8F}"/>
                </a:ext>
              </a:extLst>
            </p:cNvPr>
            <p:cNvSpPr/>
            <p:nvPr/>
          </p:nvSpPr>
          <p:spPr>
            <a:xfrm>
              <a:off x="3182058" y="2607141"/>
              <a:ext cx="77455" cy="10762"/>
            </a:xfrm>
            <a:custGeom>
              <a:avLst/>
              <a:gdLst/>
              <a:ahLst/>
              <a:cxnLst/>
              <a:rect l="l" t="t" r="r" b="b"/>
              <a:pathLst>
                <a:path w="2958" h="411" extrusionOk="0">
                  <a:moveTo>
                    <a:pt x="258" y="0"/>
                  </a:moveTo>
                  <a:cubicBezTo>
                    <a:pt x="0" y="19"/>
                    <a:pt x="0" y="391"/>
                    <a:pt x="258" y="411"/>
                  </a:cubicBezTo>
                  <a:lnTo>
                    <a:pt x="2700" y="411"/>
                  </a:lnTo>
                  <a:cubicBezTo>
                    <a:pt x="2957" y="391"/>
                    <a:pt x="2957" y="19"/>
                    <a:pt x="2700"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464;p67">
              <a:extLst>
                <a:ext uri="{FF2B5EF4-FFF2-40B4-BE49-F238E27FC236}">
                  <a16:creationId xmlns:a16="http://schemas.microsoft.com/office/drawing/2014/main" id="{76602FBE-C359-3711-25B9-B9CD6137C38C}"/>
                </a:ext>
              </a:extLst>
            </p:cNvPr>
            <p:cNvSpPr/>
            <p:nvPr/>
          </p:nvSpPr>
          <p:spPr>
            <a:xfrm>
              <a:off x="3182058" y="2620627"/>
              <a:ext cx="77455" cy="10762"/>
            </a:xfrm>
            <a:custGeom>
              <a:avLst/>
              <a:gdLst/>
              <a:ahLst/>
              <a:cxnLst/>
              <a:rect l="l" t="t" r="r" b="b"/>
              <a:pathLst>
                <a:path w="2958" h="411" extrusionOk="0">
                  <a:moveTo>
                    <a:pt x="258" y="0"/>
                  </a:moveTo>
                  <a:cubicBezTo>
                    <a:pt x="0" y="20"/>
                    <a:pt x="0" y="392"/>
                    <a:pt x="258" y="411"/>
                  </a:cubicBezTo>
                  <a:lnTo>
                    <a:pt x="2700" y="411"/>
                  </a:lnTo>
                  <a:cubicBezTo>
                    <a:pt x="2957" y="392"/>
                    <a:pt x="2957" y="20"/>
                    <a:pt x="2700"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465;p67">
              <a:extLst>
                <a:ext uri="{FF2B5EF4-FFF2-40B4-BE49-F238E27FC236}">
                  <a16:creationId xmlns:a16="http://schemas.microsoft.com/office/drawing/2014/main" id="{101B277B-3A32-A1E0-742D-5A5080C480C5}"/>
                </a:ext>
              </a:extLst>
            </p:cNvPr>
            <p:cNvSpPr/>
            <p:nvPr/>
          </p:nvSpPr>
          <p:spPr>
            <a:xfrm>
              <a:off x="3182058" y="2634374"/>
              <a:ext cx="77455" cy="10762"/>
            </a:xfrm>
            <a:custGeom>
              <a:avLst/>
              <a:gdLst/>
              <a:ahLst/>
              <a:cxnLst/>
              <a:rect l="l" t="t" r="r" b="b"/>
              <a:pathLst>
                <a:path w="2958" h="411" extrusionOk="0">
                  <a:moveTo>
                    <a:pt x="258" y="0"/>
                  </a:moveTo>
                  <a:cubicBezTo>
                    <a:pt x="0" y="19"/>
                    <a:pt x="0" y="391"/>
                    <a:pt x="258" y="410"/>
                  </a:cubicBezTo>
                  <a:lnTo>
                    <a:pt x="2700" y="410"/>
                  </a:lnTo>
                  <a:cubicBezTo>
                    <a:pt x="2957" y="391"/>
                    <a:pt x="2957" y="19"/>
                    <a:pt x="2700"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466;p67">
              <a:extLst>
                <a:ext uri="{FF2B5EF4-FFF2-40B4-BE49-F238E27FC236}">
                  <a16:creationId xmlns:a16="http://schemas.microsoft.com/office/drawing/2014/main" id="{7D6CDC56-9AB3-8D5E-43D8-85AB3D70F73F}"/>
                </a:ext>
              </a:extLst>
            </p:cNvPr>
            <p:cNvSpPr/>
            <p:nvPr/>
          </p:nvSpPr>
          <p:spPr>
            <a:xfrm>
              <a:off x="3077632" y="2694311"/>
              <a:ext cx="334749" cy="34250"/>
            </a:xfrm>
            <a:custGeom>
              <a:avLst/>
              <a:gdLst/>
              <a:ahLst/>
              <a:cxnLst/>
              <a:rect l="l" t="t" r="r" b="b"/>
              <a:pathLst>
                <a:path w="12784" h="1308" extrusionOk="0">
                  <a:moveTo>
                    <a:pt x="773" y="1"/>
                  </a:moveTo>
                  <a:lnTo>
                    <a:pt x="0" y="1031"/>
                  </a:lnTo>
                  <a:lnTo>
                    <a:pt x="0" y="1308"/>
                  </a:lnTo>
                  <a:lnTo>
                    <a:pt x="12784" y="1308"/>
                  </a:lnTo>
                  <a:lnTo>
                    <a:pt x="12784" y="1031"/>
                  </a:lnTo>
                  <a:lnTo>
                    <a:pt x="12011" y="1"/>
                  </a:ln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467;p67">
              <a:extLst>
                <a:ext uri="{FF2B5EF4-FFF2-40B4-BE49-F238E27FC236}">
                  <a16:creationId xmlns:a16="http://schemas.microsoft.com/office/drawing/2014/main" id="{F4C120E3-B32B-B22F-E655-DCBB1DEC1915}"/>
                </a:ext>
              </a:extLst>
            </p:cNvPr>
            <p:cNvSpPr/>
            <p:nvPr/>
          </p:nvSpPr>
          <p:spPr>
            <a:xfrm>
              <a:off x="3188552" y="2700072"/>
              <a:ext cx="112674" cy="16758"/>
            </a:xfrm>
            <a:custGeom>
              <a:avLst/>
              <a:gdLst/>
              <a:ahLst/>
              <a:cxnLst/>
              <a:rect l="l" t="t" r="r" b="b"/>
              <a:pathLst>
                <a:path w="4303" h="640" extrusionOk="0">
                  <a:moveTo>
                    <a:pt x="821" y="0"/>
                  </a:moveTo>
                  <a:cubicBezTo>
                    <a:pt x="782" y="0"/>
                    <a:pt x="744" y="19"/>
                    <a:pt x="706" y="38"/>
                  </a:cubicBezTo>
                  <a:lnTo>
                    <a:pt x="38" y="553"/>
                  </a:lnTo>
                  <a:cubicBezTo>
                    <a:pt x="0" y="582"/>
                    <a:pt x="19" y="639"/>
                    <a:pt x="67" y="639"/>
                  </a:cubicBezTo>
                  <a:lnTo>
                    <a:pt x="4236" y="639"/>
                  </a:lnTo>
                  <a:cubicBezTo>
                    <a:pt x="4284" y="639"/>
                    <a:pt x="4303" y="582"/>
                    <a:pt x="4264" y="553"/>
                  </a:cubicBezTo>
                  <a:lnTo>
                    <a:pt x="3597" y="38"/>
                  </a:lnTo>
                  <a:cubicBezTo>
                    <a:pt x="3568" y="19"/>
                    <a:pt x="3520" y="0"/>
                    <a:pt x="3482"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468;p67">
              <a:extLst>
                <a:ext uri="{FF2B5EF4-FFF2-40B4-BE49-F238E27FC236}">
                  <a16:creationId xmlns:a16="http://schemas.microsoft.com/office/drawing/2014/main" id="{4737D161-94A3-3CBD-B2A0-78224B46E73B}"/>
                </a:ext>
              </a:extLst>
            </p:cNvPr>
            <p:cNvSpPr/>
            <p:nvPr/>
          </p:nvSpPr>
          <p:spPr>
            <a:xfrm>
              <a:off x="3077632" y="2721308"/>
              <a:ext cx="334513" cy="20005"/>
            </a:xfrm>
            <a:custGeom>
              <a:avLst/>
              <a:gdLst/>
              <a:ahLst/>
              <a:cxnLst/>
              <a:rect l="l" t="t" r="r" b="b"/>
              <a:pathLst>
                <a:path w="12775" h="764" extrusionOk="0">
                  <a:moveTo>
                    <a:pt x="0" y="0"/>
                  </a:moveTo>
                  <a:lnTo>
                    <a:pt x="0" y="544"/>
                  </a:lnTo>
                  <a:cubicBezTo>
                    <a:pt x="0" y="668"/>
                    <a:pt x="96" y="763"/>
                    <a:pt x="220" y="763"/>
                  </a:cubicBezTo>
                  <a:lnTo>
                    <a:pt x="12555" y="763"/>
                  </a:lnTo>
                  <a:cubicBezTo>
                    <a:pt x="12679" y="763"/>
                    <a:pt x="12774" y="668"/>
                    <a:pt x="12774" y="544"/>
                  </a:cubicBezTo>
                  <a:lnTo>
                    <a:pt x="12774" y="0"/>
                  </a:ln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0" name="Straight Arrow Connector 579">
            <a:extLst>
              <a:ext uri="{FF2B5EF4-FFF2-40B4-BE49-F238E27FC236}">
                <a16:creationId xmlns:a16="http://schemas.microsoft.com/office/drawing/2014/main" id="{63A9DCEF-B290-D94A-D8D7-3C06C6657066}"/>
              </a:ext>
            </a:extLst>
          </p:cNvPr>
          <p:cNvCxnSpPr>
            <a:stCxn id="35" idx="3"/>
            <a:endCxn id="39" idx="1"/>
          </p:cNvCxnSpPr>
          <p:nvPr/>
        </p:nvCxnSpPr>
        <p:spPr>
          <a:xfrm flipV="1">
            <a:off x="5050310" y="3699794"/>
            <a:ext cx="1841255" cy="36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82" name="TextBox 581">
            <a:extLst>
              <a:ext uri="{FF2B5EF4-FFF2-40B4-BE49-F238E27FC236}">
                <a16:creationId xmlns:a16="http://schemas.microsoft.com/office/drawing/2014/main" id="{CC9486CA-B483-055A-D593-CF61008F9E54}"/>
              </a:ext>
            </a:extLst>
          </p:cNvPr>
          <p:cNvSpPr txBox="1"/>
          <p:nvPr/>
        </p:nvSpPr>
        <p:spPr>
          <a:xfrm>
            <a:off x="6309416" y="3973431"/>
            <a:ext cx="2438860" cy="738664"/>
          </a:xfrm>
          <a:prstGeom prst="rect">
            <a:avLst/>
          </a:prstGeom>
          <a:noFill/>
        </p:spPr>
        <p:txBody>
          <a:bodyPr wrap="square">
            <a:spAutoFit/>
          </a:bodyPr>
          <a:lstStyle/>
          <a:p>
            <a:r>
              <a:rPr lang="en-CN" dirty="0"/>
              <a:t>tableau can meet the various forms of graphs</a:t>
            </a:r>
          </a:p>
          <a:p>
            <a:r>
              <a:rPr lang="en-CN" dirty="0"/>
              <a:t>that we need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6" name="Google Shape;626;p39"/>
          <p:cNvSpPr txBox="1">
            <a:spLocks noGrp="1"/>
          </p:cNvSpPr>
          <p:nvPr>
            <p:ph type="title"/>
          </p:nvPr>
        </p:nvSpPr>
        <p:spPr>
          <a:xfrm>
            <a:off x="854047" y="443472"/>
            <a:ext cx="74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Dashboard Creation</a:t>
            </a:r>
            <a:endParaRPr sz="2800" dirty="0"/>
          </a:p>
        </p:txBody>
      </p:sp>
      <p:grpSp>
        <p:nvGrpSpPr>
          <p:cNvPr id="633" name="Google Shape;633;p39"/>
          <p:cNvGrpSpPr/>
          <p:nvPr/>
        </p:nvGrpSpPr>
        <p:grpSpPr>
          <a:xfrm>
            <a:off x="89561" y="1919701"/>
            <a:ext cx="680801" cy="884144"/>
            <a:chOff x="-614572" y="1706354"/>
            <a:chExt cx="680801" cy="884144"/>
          </a:xfrm>
        </p:grpSpPr>
        <p:sp>
          <p:nvSpPr>
            <p:cNvPr id="634" name="Google Shape;634;p39"/>
            <p:cNvSpPr/>
            <p:nvPr/>
          </p:nvSpPr>
          <p:spPr>
            <a:xfrm>
              <a:off x="8150" y="1903176"/>
              <a:ext cx="58080" cy="19269"/>
            </a:xfrm>
            <a:custGeom>
              <a:avLst/>
              <a:gdLst/>
              <a:ahLst/>
              <a:cxnLst/>
              <a:rect l="l" t="t" r="r" b="b"/>
              <a:pathLst>
                <a:path w="3189" h="1058" fill="none" extrusionOk="0">
                  <a:moveTo>
                    <a:pt x="1" y="1058"/>
                  </a:moveTo>
                  <a:cubicBezTo>
                    <a:pt x="1074" y="700"/>
                    <a:pt x="2131" y="358"/>
                    <a:pt x="3189" y="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20898" y="2010794"/>
              <a:ext cx="38246" cy="2277"/>
            </a:xfrm>
            <a:custGeom>
              <a:avLst/>
              <a:gdLst/>
              <a:ahLst/>
              <a:cxnLst/>
              <a:rect l="l" t="t" r="r" b="b"/>
              <a:pathLst>
                <a:path w="2100" h="125" fill="none" extrusionOk="0">
                  <a:moveTo>
                    <a:pt x="1" y="0"/>
                  </a:moveTo>
                  <a:cubicBezTo>
                    <a:pt x="700" y="47"/>
                    <a:pt x="1400" y="93"/>
                    <a:pt x="2100" y="12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10699" y="2100836"/>
              <a:ext cx="45622" cy="7394"/>
            </a:xfrm>
            <a:custGeom>
              <a:avLst/>
              <a:gdLst/>
              <a:ahLst/>
              <a:cxnLst/>
              <a:rect l="l" t="t" r="r" b="b"/>
              <a:pathLst>
                <a:path w="2505" h="406" fill="none" extrusionOk="0">
                  <a:moveTo>
                    <a:pt x="1" y="1"/>
                  </a:moveTo>
                  <a:cubicBezTo>
                    <a:pt x="841" y="141"/>
                    <a:pt x="1665" y="281"/>
                    <a:pt x="2504" y="405"/>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39"/>
            <p:cNvGrpSpPr/>
            <p:nvPr/>
          </p:nvGrpSpPr>
          <p:grpSpPr>
            <a:xfrm>
              <a:off x="-614572" y="1706354"/>
              <a:ext cx="650787" cy="884144"/>
              <a:chOff x="-614572" y="1706354"/>
              <a:chExt cx="650787" cy="884144"/>
            </a:xfrm>
          </p:grpSpPr>
          <p:sp>
            <p:nvSpPr>
              <p:cNvPr id="638" name="Google Shape;638;p39"/>
              <p:cNvSpPr/>
              <p:nvPr/>
            </p:nvSpPr>
            <p:spPr>
              <a:xfrm>
                <a:off x="-370761" y="1795559"/>
                <a:ext cx="32874" cy="22966"/>
              </a:xfrm>
              <a:custGeom>
                <a:avLst/>
                <a:gdLst/>
                <a:ahLst/>
                <a:cxnLst/>
                <a:rect l="l" t="t" r="r" b="b"/>
                <a:pathLst>
                  <a:path w="1805" h="1261" fill="none" extrusionOk="0">
                    <a:moveTo>
                      <a:pt x="1" y="1"/>
                    </a:moveTo>
                    <a:cubicBezTo>
                      <a:pt x="607" y="421"/>
                      <a:pt x="1214" y="840"/>
                      <a:pt x="1805" y="126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413506" y="1884199"/>
                <a:ext cx="40505" cy="15317"/>
              </a:xfrm>
              <a:custGeom>
                <a:avLst/>
                <a:gdLst/>
                <a:ahLst/>
                <a:cxnLst/>
                <a:rect l="l" t="t" r="r" b="b"/>
                <a:pathLst>
                  <a:path w="2224" h="841" fill="none" extrusionOk="0">
                    <a:moveTo>
                      <a:pt x="0" y="1"/>
                    </a:moveTo>
                    <a:cubicBezTo>
                      <a:pt x="731" y="281"/>
                      <a:pt x="1477" y="560"/>
                      <a:pt x="2224" y="84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426255" y="1975097"/>
                <a:ext cx="40505" cy="2568"/>
              </a:xfrm>
              <a:custGeom>
                <a:avLst/>
                <a:gdLst/>
                <a:ahLst/>
                <a:cxnLst/>
                <a:rect l="l" t="t" r="r" b="b"/>
                <a:pathLst>
                  <a:path w="2224" h="141" fill="none" extrusionOk="0">
                    <a:moveTo>
                      <a:pt x="0" y="141"/>
                    </a:moveTo>
                    <a:cubicBezTo>
                      <a:pt x="731" y="94"/>
                      <a:pt x="1477" y="48"/>
                      <a:pt x="2224"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p:nvPr/>
            </p:nvSpPr>
            <p:spPr>
              <a:xfrm>
                <a:off x="-426255" y="2056944"/>
                <a:ext cx="43054" cy="18"/>
              </a:xfrm>
              <a:custGeom>
                <a:avLst/>
                <a:gdLst/>
                <a:ahLst/>
                <a:cxnLst/>
                <a:rect l="l" t="t" r="r" b="b"/>
                <a:pathLst>
                  <a:path w="2364" h="1" fill="none" extrusionOk="0">
                    <a:moveTo>
                      <a:pt x="0" y="1"/>
                    </a:moveTo>
                    <a:lnTo>
                      <a:pt x="2364" y="1"/>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9"/>
              <p:cNvSpPr/>
              <p:nvPr/>
            </p:nvSpPr>
            <p:spPr>
              <a:xfrm>
                <a:off x="-441827" y="2110471"/>
                <a:ext cx="43346" cy="20398"/>
              </a:xfrm>
              <a:custGeom>
                <a:avLst/>
                <a:gdLst/>
                <a:ahLst/>
                <a:cxnLst/>
                <a:rect l="l" t="t" r="r" b="b"/>
                <a:pathLst>
                  <a:path w="2380" h="1120" fill="none" extrusionOk="0">
                    <a:moveTo>
                      <a:pt x="0" y="0"/>
                    </a:moveTo>
                    <a:cubicBezTo>
                      <a:pt x="793" y="374"/>
                      <a:pt x="1586" y="747"/>
                      <a:pt x="2379" y="112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9"/>
              <p:cNvSpPr/>
              <p:nvPr/>
            </p:nvSpPr>
            <p:spPr>
              <a:xfrm>
                <a:off x="-458546" y="2170226"/>
                <a:ext cx="40231" cy="35988"/>
              </a:xfrm>
              <a:custGeom>
                <a:avLst/>
                <a:gdLst/>
                <a:ahLst/>
                <a:cxnLst/>
                <a:rect l="l" t="t" r="r" b="b"/>
                <a:pathLst>
                  <a:path w="2209" h="1976" fill="none" extrusionOk="0">
                    <a:moveTo>
                      <a:pt x="1" y="0"/>
                    </a:moveTo>
                    <a:lnTo>
                      <a:pt x="2209" y="1975"/>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9"/>
              <p:cNvSpPr/>
              <p:nvPr/>
            </p:nvSpPr>
            <p:spPr>
              <a:xfrm>
                <a:off x="-478088" y="2226576"/>
                <a:ext cx="22110" cy="50995"/>
              </a:xfrm>
              <a:custGeom>
                <a:avLst/>
                <a:gdLst/>
                <a:ahLst/>
                <a:cxnLst/>
                <a:rect l="l" t="t" r="r" b="b"/>
                <a:pathLst>
                  <a:path w="1214" h="2800" fill="none" extrusionOk="0">
                    <a:moveTo>
                      <a:pt x="1" y="1"/>
                    </a:moveTo>
                    <a:lnTo>
                      <a:pt x="1214" y="2799"/>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284671" y="1726752"/>
                <a:ext cx="17866" cy="43346"/>
              </a:xfrm>
              <a:custGeom>
                <a:avLst/>
                <a:gdLst/>
                <a:ahLst/>
                <a:cxnLst/>
                <a:rect l="l" t="t" r="r" b="b"/>
                <a:pathLst>
                  <a:path w="981" h="2380" fill="none" extrusionOk="0">
                    <a:moveTo>
                      <a:pt x="1" y="0"/>
                    </a:moveTo>
                    <a:cubicBezTo>
                      <a:pt x="328" y="793"/>
                      <a:pt x="654" y="1586"/>
                      <a:pt x="981" y="2379"/>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9"/>
              <p:cNvSpPr/>
              <p:nvPr/>
            </p:nvSpPr>
            <p:spPr>
              <a:xfrm>
                <a:off x="-214717" y="1711453"/>
                <a:ext cx="3424" cy="45622"/>
              </a:xfrm>
              <a:custGeom>
                <a:avLst/>
                <a:gdLst/>
                <a:ahLst/>
                <a:cxnLst/>
                <a:rect l="l" t="t" r="r" b="b"/>
                <a:pathLst>
                  <a:path w="188" h="2505" fill="none" extrusionOk="0">
                    <a:moveTo>
                      <a:pt x="1" y="1"/>
                    </a:moveTo>
                    <a:cubicBezTo>
                      <a:pt x="63" y="840"/>
                      <a:pt x="125" y="1680"/>
                      <a:pt x="187" y="250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9"/>
              <p:cNvSpPr/>
              <p:nvPr/>
            </p:nvSpPr>
            <p:spPr>
              <a:xfrm>
                <a:off x="-161755" y="1706354"/>
                <a:ext cx="2277" cy="55803"/>
              </a:xfrm>
              <a:custGeom>
                <a:avLst/>
                <a:gdLst/>
                <a:ahLst/>
                <a:cxnLst/>
                <a:rect l="l" t="t" r="r" b="b"/>
                <a:pathLst>
                  <a:path w="125" h="3064" fill="none" extrusionOk="0">
                    <a:moveTo>
                      <a:pt x="125" y="1"/>
                    </a:moveTo>
                    <a:cubicBezTo>
                      <a:pt x="78" y="1011"/>
                      <a:pt x="47" y="2038"/>
                      <a:pt x="0" y="306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9"/>
              <p:cNvSpPr/>
              <p:nvPr/>
            </p:nvSpPr>
            <p:spPr>
              <a:xfrm>
                <a:off x="-101435" y="1742032"/>
                <a:ext cx="28612" cy="40231"/>
              </a:xfrm>
              <a:custGeom>
                <a:avLst/>
                <a:gdLst/>
                <a:ahLst/>
                <a:cxnLst/>
                <a:rect l="l" t="t" r="r" b="b"/>
                <a:pathLst>
                  <a:path w="1571" h="2209" fill="none" extrusionOk="0">
                    <a:moveTo>
                      <a:pt x="0" y="2209"/>
                    </a:moveTo>
                    <a:cubicBezTo>
                      <a:pt x="529" y="1463"/>
                      <a:pt x="1042" y="732"/>
                      <a:pt x="1571"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9"/>
              <p:cNvSpPr/>
              <p:nvPr/>
            </p:nvSpPr>
            <p:spPr>
              <a:xfrm>
                <a:off x="-38001" y="1796979"/>
                <a:ext cx="43054" cy="30324"/>
              </a:xfrm>
              <a:custGeom>
                <a:avLst/>
                <a:gdLst/>
                <a:ahLst/>
                <a:cxnLst/>
                <a:rect l="l" t="t" r="r" b="b"/>
                <a:pathLst>
                  <a:path w="2364" h="1665" fill="none" extrusionOk="0">
                    <a:moveTo>
                      <a:pt x="0" y="1664"/>
                    </a:moveTo>
                    <a:cubicBezTo>
                      <a:pt x="778" y="1104"/>
                      <a:pt x="1571" y="545"/>
                      <a:pt x="2364" y="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a:off x="-15071" y="1853329"/>
                <a:ext cx="43346" cy="22675"/>
              </a:xfrm>
              <a:custGeom>
                <a:avLst/>
                <a:gdLst/>
                <a:ahLst/>
                <a:cxnLst/>
                <a:rect l="l" t="t" r="r" b="b"/>
                <a:pathLst>
                  <a:path w="2380" h="1245" fill="none" extrusionOk="0">
                    <a:moveTo>
                      <a:pt x="1" y="1245"/>
                    </a:moveTo>
                    <a:cubicBezTo>
                      <a:pt x="794" y="825"/>
                      <a:pt x="1587" y="405"/>
                      <a:pt x="2380"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9"/>
              <p:cNvSpPr/>
              <p:nvPr/>
            </p:nvSpPr>
            <p:spPr>
              <a:xfrm>
                <a:off x="-9680" y="2166256"/>
                <a:ext cx="45896" cy="17866"/>
              </a:xfrm>
              <a:custGeom>
                <a:avLst/>
                <a:gdLst/>
                <a:ahLst/>
                <a:cxnLst/>
                <a:rect l="l" t="t" r="r" b="b"/>
                <a:pathLst>
                  <a:path w="2520" h="981" fill="none" extrusionOk="0">
                    <a:moveTo>
                      <a:pt x="0" y="1"/>
                    </a:moveTo>
                    <a:lnTo>
                      <a:pt x="2519" y="98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9"/>
              <p:cNvSpPr/>
              <p:nvPr/>
            </p:nvSpPr>
            <p:spPr>
              <a:xfrm>
                <a:off x="-47635" y="2242439"/>
                <a:ext cx="35423" cy="22948"/>
              </a:xfrm>
              <a:custGeom>
                <a:avLst/>
                <a:gdLst/>
                <a:ahLst/>
                <a:cxnLst/>
                <a:rect l="l" t="t" r="r" b="b"/>
                <a:pathLst>
                  <a:path w="1945" h="1260" fill="none" extrusionOk="0">
                    <a:moveTo>
                      <a:pt x="1" y="0"/>
                    </a:moveTo>
                    <a:cubicBezTo>
                      <a:pt x="654" y="420"/>
                      <a:pt x="1307" y="840"/>
                      <a:pt x="1944" y="126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a:off x="-78214" y="2280375"/>
                <a:ext cx="38246" cy="35715"/>
              </a:xfrm>
              <a:custGeom>
                <a:avLst/>
                <a:gdLst/>
                <a:ahLst/>
                <a:cxnLst/>
                <a:rect l="l" t="t" r="r" b="b"/>
                <a:pathLst>
                  <a:path w="2100" h="1961" fill="none" extrusionOk="0">
                    <a:moveTo>
                      <a:pt x="0" y="1"/>
                    </a:moveTo>
                    <a:cubicBezTo>
                      <a:pt x="700" y="654"/>
                      <a:pt x="1400" y="1307"/>
                      <a:pt x="2100" y="196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a:off x="-126350" y="2344101"/>
                <a:ext cx="25206" cy="30324"/>
              </a:xfrm>
              <a:custGeom>
                <a:avLst/>
                <a:gdLst/>
                <a:ahLst/>
                <a:cxnLst/>
                <a:rect l="l" t="t" r="r" b="b"/>
                <a:pathLst>
                  <a:path w="1384" h="1665" fill="none" extrusionOk="0">
                    <a:moveTo>
                      <a:pt x="0" y="0"/>
                    </a:moveTo>
                    <a:cubicBezTo>
                      <a:pt x="451" y="560"/>
                      <a:pt x="917" y="1120"/>
                      <a:pt x="1384" y="166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9"/>
              <p:cNvSpPr/>
              <p:nvPr/>
            </p:nvSpPr>
            <p:spPr>
              <a:xfrm>
                <a:off x="-174212" y="2394513"/>
                <a:ext cx="32855" cy="33147"/>
              </a:xfrm>
              <a:custGeom>
                <a:avLst/>
                <a:gdLst/>
                <a:ahLst/>
                <a:cxnLst/>
                <a:rect l="l" t="t" r="r" b="b"/>
                <a:pathLst>
                  <a:path w="1804" h="1820" fill="none" extrusionOk="0">
                    <a:moveTo>
                      <a:pt x="0" y="0"/>
                    </a:moveTo>
                    <a:cubicBezTo>
                      <a:pt x="607" y="607"/>
                      <a:pt x="1198" y="1213"/>
                      <a:pt x="1804" y="182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9"/>
              <p:cNvSpPr/>
              <p:nvPr/>
            </p:nvSpPr>
            <p:spPr>
              <a:xfrm>
                <a:off x="-234532" y="2436711"/>
                <a:ext cx="32291" cy="33985"/>
              </a:xfrm>
              <a:custGeom>
                <a:avLst/>
                <a:gdLst/>
                <a:ahLst/>
                <a:cxnLst/>
                <a:rect l="l" t="t" r="r" b="b"/>
                <a:pathLst>
                  <a:path w="1773" h="1866" fill="none" extrusionOk="0">
                    <a:moveTo>
                      <a:pt x="0" y="0"/>
                    </a:moveTo>
                    <a:cubicBezTo>
                      <a:pt x="591" y="622"/>
                      <a:pt x="1182" y="1244"/>
                      <a:pt x="1773" y="1866"/>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9"/>
              <p:cNvSpPr/>
              <p:nvPr/>
            </p:nvSpPr>
            <p:spPr>
              <a:xfrm>
                <a:off x="-280974" y="2470678"/>
                <a:ext cx="22675" cy="43364"/>
              </a:xfrm>
              <a:custGeom>
                <a:avLst/>
                <a:gdLst/>
                <a:ahLst/>
                <a:cxnLst/>
                <a:rect l="l" t="t" r="r" b="b"/>
                <a:pathLst>
                  <a:path w="1245" h="2381" fill="none" extrusionOk="0">
                    <a:moveTo>
                      <a:pt x="0" y="1"/>
                    </a:moveTo>
                    <a:lnTo>
                      <a:pt x="1244" y="238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339891" y="2501548"/>
                <a:ext cx="15317" cy="40796"/>
              </a:xfrm>
              <a:custGeom>
                <a:avLst/>
                <a:gdLst/>
                <a:ahLst/>
                <a:cxnLst/>
                <a:rect l="l" t="t" r="r" b="b"/>
                <a:pathLst>
                  <a:path w="841" h="2240" fill="none" extrusionOk="0">
                    <a:moveTo>
                      <a:pt x="1" y="1"/>
                    </a:moveTo>
                    <a:cubicBezTo>
                      <a:pt x="281" y="747"/>
                      <a:pt x="561" y="1494"/>
                      <a:pt x="841" y="224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9"/>
              <p:cNvSpPr/>
              <p:nvPr/>
            </p:nvSpPr>
            <p:spPr>
              <a:xfrm>
                <a:off x="-405875" y="2529595"/>
                <a:ext cx="17575" cy="58353"/>
              </a:xfrm>
              <a:custGeom>
                <a:avLst/>
                <a:gdLst/>
                <a:ahLst/>
                <a:cxnLst/>
                <a:rect l="l" t="t" r="r" b="b"/>
                <a:pathLst>
                  <a:path w="965" h="3204" fill="none" extrusionOk="0">
                    <a:moveTo>
                      <a:pt x="1" y="0"/>
                    </a:moveTo>
                    <a:cubicBezTo>
                      <a:pt x="312" y="1073"/>
                      <a:pt x="638" y="2130"/>
                      <a:pt x="965" y="3203"/>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9"/>
              <p:cNvSpPr/>
              <p:nvPr/>
            </p:nvSpPr>
            <p:spPr>
              <a:xfrm>
                <a:off x="-467033" y="2552525"/>
                <a:ext cx="7667" cy="37973"/>
              </a:xfrm>
              <a:custGeom>
                <a:avLst/>
                <a:gdLst/>
                <a:ahLst/>
                <a:cxnLst/>
                <a:rect l="l" t="t" r="r" b="b"/>
                <a:pathLst>
                  <a:path w="421" h="2085" fill="none" extrusionOk="0">
                    <a:moveTo>
                      <a:pt x="0" y="1"/>
                    </a:moveTo>
                    <a:cubicBezTo>
                      <a:pt x="140" y="685"/>
                      <a:pt x="280" y="1385"/>
                      <a:pt x="420" y="208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9"/>
              <p:cNvSpPr/>
              <p:nvPr/>
            </p:nvSpPr>
            <p:spPr>
              <a:xfrm>
                <a:off x="-614572" y="1751921"/>
                <a:ext cx="647382" cy="817341"/>
              </a:xfrm>
              <a:custGeom>
                <a:avLst/>
                <a:gdLst/>
                <a:ahLst/>
                <a:cxnLst/>
                <a:rect l="l" t="t" r="r" b="b"/>
                <a:pathLst>
                  <a:path w="35546" h="44878" extrusionOk="0">
                    <a:moveTo>
                      <a:pt x="23090" y="0"/>
                    </a:moveTo>
                    <a:cubicBezTo>
                      <a:pt x="20682" y="0"/>
                      <a:pt x="18334" y="762"/>
                      <a:pt x="16576" y="2288"/>
                    </a:cubicBezTo>
                    <a:cubicBezTo>
                      <a:pt x="14352" y="4216"/>
                      <a:pt x="12968" y="7248"/>
                      <a:pt x="12471" y="11275"/>
                    </a:cubicBezTo>
                    <a:cubicBezTo>
                      <a:pt x="12300" y="12659"/>
                      <a:pt x="12237" y="14059"/>
                      <a:pt x="12175" y="15396"/>
                    </a:cubicBezTo>
                    <a:cubicBezTo>
                      <a:pt x="12097" y="17137"/>
                      <a:pt x="12020" y="18786"/>
                      <a:pt x="11755" y="20418"/>
                    </a:cubicBezTo>
                    <a:cubicBezTo>
                      <a:pt x="10916" y="25285"/>
                      <a:pt x="8179" y="29810"/>
                      <a:pt x="4261" y="32811"/>
                    </a:cubicBezTo>
                    <a:cubicBezTo>
                      <a:pt x="3390" y="33464"/>
                      <a:pt x="2550" y="34288"/>
                      <a:pt x="1773" y="35252"/>
                    </a:cubicBezTo>
                    <a:cubicBezTo>
                      <a:pt x="124" y="37289"/>
                      <a:pt x="0" y="40026"/>
                      <a:pt x="1493" y="42234"/>
                    </a:cubicBezTo>
                    <a:cubicBezTo>
                      <a:pt x="2643" y="43929"/>
                      <a:pt x="4432" y="44877"/>
                      <a:pt x="6360" y="44877"/>
                    </a:cubicBezTo>
                    <a:cubicBezTo>
                      <a:pt x="6951" y="44877"/>
                      <a:pt x="7541" y="44799"/>
                      <a:pt x="8148" y="44613"/>
                    </a:cubicBezTo>
                    <a:cubicBezTo>
                      <a:pt x="17524" y="41721"/>
                      <a:pt x="25843" y="35439"/>
                      <a:pt x="30990" y="27369"/>
                    </a:cubicBezTo>
                    <a:cubicBezTo>
                      <a:pt x="33758" y="23015"/>
                      <a:pt x="35235" y="18754"/>
                      <a:pt x="35375" y="14727"/>
                    </a:cubicBezTo>
                    <a:cubicBezTo>
                      <a:pt x="35546" y="9751"/>
                      <a:pt x="33493" y="4993"/>
                      <a:pt x="30010" y="2319"/>
                    </a:cubicBezTo>
                    <a:cubicBezTo>
                      <a:pt x="28005" y="774"/>
                      <a:pt x="25517" y="0"/>
                      <a:pt x="23090" y="0"/>
                    </a:cubicBezTo>
                    <a:close/>
                  </a:path>
                </a:pathLst>
              </a:custGeom>
              <a:solidFill>
                <a:srgbClr val="FF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9"/>
              <p:cNvSpPr/>
              <p:nvPr/>
            </p:nvSpPr>
            <p:spPr>
              <a:xfrm>
                <a:off x="-570407" y="1794775"/>
                <a:ext cx="559615" cy="731378"/>
              </a:xfrm>
              <a:custGeom>
                <a:avLst/>
                <a:gdLst/>
                <a:ahLst/>
                <a:cxnLst/>
                <a:rect l="l" t="t" r="r" b="b"/>
                <a:pathLst>
                  <a:path w="30727" h="40158" extrusionOk="0">
                    <a:moveTo>
                      <a:pt x="20649" y="0"/>
                    </a:moveTo>
                    <a:cubicBezTo>
                      <a:pt x="18810" y="0"/>
                      <a:pt x="17032" y="572"/>
                      <a:pt x="15706" y="1723"/>
                    </a:cubicBezTo>
                    <a:cubicBezTo>
                      <a:pt x="13933" y="3262"/>
                      <a:pt x="12813" y="5781"/>
                      <a:pt x="12409" y="9202"/>
                    </a:cubicBezTo>
                    <a:cubicBezTo>
                      <a:pt x="12254" y="10493"/>
                      <a:pt x="12191" y="11846"/>
                      <a:pt x="12129" y="13152"/>
                    </a:cubicBezTo>
                    <a:cubicBezTo>
                      <a:pt x="12051" y="14893"/>
                      <a:pt x="11958" y="16681"/>
                      <a:pt x="11663" y="18470"/>
                    </a:cubicBezTo>
                    <a:cubicBezTo>
                      <a:pt x="10730" y="23927"/>
                      <a:pt x="7667" y="28981"/>
                      <a:pt x="3266" y="32339"/>
                    </a:cubicBezTo>
                    <a:cubicBezTo>
                      <a:pt x="2551" y="32884"/>
                      <a:pt x="1851" y="33583"/>
                      <a:pt x="1182" y="34392"/>
                    </a:cubicBezTo>
                    <a:cubicBezTo>
                      <a:pt x="1" y="35869"/>
                      <a:pt x="327" y="37502"/>
                      <a:pt x="1027" y="38559"/>
                    </a:cubicBezTo>
                    <a:cubicBezTo>
                      <a:pt x="1606" y="39397"/>
                      <a:pt x="2616" y="40157"/>
                      <a:pt x="3931" y="40157"/>
                    </a:cubicBezTo>
                    <a:cubicBezTo>
                      <a:pt x="4275" y="40157"/>
                      <a:pt x="4640" y="40106"/>
                      <a:pt x="5023" y="39990"/>
                    </a:cubicBezTo>
                    <a:cubicBezTo>
                      <a:pt x="13871" y="37268"/>
                      <a:pt x="21723" y="31344"/>
                      <a:pt x="26559" y="23741"/>
                    </a:cubicBezTo>
                    <a:cubicBezTo>
                      <a:pt x="29109" y="19745"/>
                      <a:pt x="30446" y="15888"/>
                      <a:pt x="30571" y="12296"/>
                    </a:cubicBezTo>
                    <a:cubicBezTo>
                      <a:pt x="30726" y="8067"/>
                      <a:pt x="29016" y="4055"/>
                      <a:pt x="26139" y="1847"/>
                    </a:cubicBezTo>
                    <a:cubicBezTo>
                      <a:pt x="24538" y="619"/>
                      <a:pt x="22561" y="0"/>
                      <a:pt x="206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9"/>
              <p:cNvSpPr/>
              <p:nvPr/>
            </p:nvSpPr>
            <p:spPr>
              <a:xfrm>
                <a:off x="-316379" y="2163706"/>
                <a:ext cx="72522" cy="70246"/>
              </a:xfrm>
              <a:custGeom>
                <a:avLst/>
                <a:gdLst/>
                <a:ahLst/>
                <a:cxnLst/>
                <a:rect l="l" t="t" r="r" b="b"/>
                <a:pathLst>
                  <a:path w="3982" h="3857" extrusionOk="0">
                    <a:moveTo>
                      <a:pt x="1307" y="1"/>
                    </a:moveTo>
                    <a:lnTo>
                      <a:pt x="0" y="3857"/>
                    </a:lnTo>
                    <a:lnTo>
                      <a:pt x="3981" y="3064"/>
                    </a:lnTo>
                    <a:lnTo>
                      <a:pt x="1307" y="1"/>
                    </a:ln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9"/>
              <p:cNvSpPr/>
              <p:nvPr/>
            </p:nvSpPr>
            <p:spPr>
              <a:xfrm>
                <a:off x="-160334" y="2117264"/>
                <a:ext cx="72795" cy="70246"/>
              </a:xfrm>
              <a:custGeom>
                <a:avLst/>
                <a:gdLst/>
                <a:ahLst/>
                <a:cxnLst/>
                <a:rect l="l" t="t" r="r" b="b"/>
                <a:pathLst>
                  <a:path w="3997" h="3857" extrusionOk="0">
                    <a:moveTo>
                      <a:pt x="3996" y="1"/>
                    </a:moveTo>
                    <a:lnTo>
                      <a:pt x="0" y="794"/>
                    </a:lnTo>
                    <a:lnTo>
                      <a:pt x="2675" y="3857"/>
                    </a:lnTo>
                    <a:lnTo>
                      <a:pt x="3996" y="1"/>
                    </a:ln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9"/>
              <p:cNvSpPr/>
              <p:nvPr/>
            </p:nvSpPr>
            <p:spPr>
              <a:xfrm>
                <a:off x="-392835" y="2341551"/>
                <a:ext cx="71375" cy="71666"/>
              </a:xfrm>
              <a:custGeom>
                <a:avLst/>
                <a:gdLst/>
                <a:ahLst/>
                <a:cxnLst/>
                <a:rect l="l" t="t" r="r" b="b"/>
                <a:pathLst>
                  <a:path w="3919" h="3935" extrusionOk="0">
                    <a:moveTo>
                      <a:pt x="1026" y="1"/>
                    </a:moveTo>
                    <a:lnTo>
                      <a:pt x="0" y="3934"/>
                    </a:lnTo>
                    <a:lnTo>
                      <a:pt x="3919" y="2846"/>
                    </a:lnTo>
                    <a:lnTo>
                      <a:pt x="1026" y="1"/>
                    </a:ln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9"/>
              <p:cNvSpPr/>
              <p:nvPr/>
            </p:nvSpPr>
            <p:spPr>
              <a:xfrm>
                <a:off x="-299951" y="1816794"/>
                <a:ext cx="109603" cy="82430"/>
              </a:xfrm>
              <a:custGeom>
                <a:avLst/>
                <a:gdLst/>
                <a:ahLst/>
                <a:cxnLst/>
                <a:rect l="l" t="t" r="r" b="b"/>
                <a:pathLst>
                  <a:path w="6018" h="4526" fill="none" extrusionOk="0">
                    <a:moveTo>
                      <a:pt x="0" y="4526"/>
                    </a:moveTo>
                    <a:cubicBezTo>
                      <a:pt x="187" y="3173"/>
                      <a:pt x="964" y="1898"/>
                      <a:pt x="2099" y="1105"/>
                    </a:cubicBezTo>
                    <a:cubicBezTo>
                      <a:pt x="3219" y="312"/>
                      <a:pt x="4681" y="1"/>
                      <a:pt x="6018" y="265"/>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9"/>
              <p:cNvSpPr/>
              <p:nvPr/>
            </p:nvSpPr>
            <p:spPr>
              <a:xfrm>
                <a:off x="-249266" y="1925268"/>
                <a:ext cx="136521" cy="136503"/>
              </a:xfrm>
              <a:custGeom>
                <a:avLst/>
                <a:gdLst/>
                <a:ahLst/>
                <a:cxnLst/>
                <a:rect l="l" t="t" r="r" b="b"/>
                <a:pathLst>
                  <a:path w="7496" h="7495" extrusionOk="0">
                    <a:moveTo>
                      <a:pt x="3748" y="0"/>
                    </a:moveTo>
                    <a:cubicBezTo>
                      <a:pt x="1680" y="0"/>
                      <a:pt x="1" y="1664"/>
                      <a:pt x="1" y="3748"/>
                    </a:cubicBezTo>
                    <a:cubicBezTo>
                      <a:pt x="1" y="5816"/>
                      <a:pt x="1680" y="7495"/>
                      <a:pt x="3748" y="7495"/>
                    </a:cubicBezTo>
                    <a:cubicBezTo>
                      <a:pt x="5816" y="7495"/>
                      <a:pt x="7495" y="5816"/>
                      <a:pt x="7495" y="3748"/>
                    </a:cubicBezTo>
                    <a:cubicBezTo>
                      <a:pt x="7495" y="1664"/>
                      <a:pt x="5816" y="0"/>
                      <a:pt x="3748" y="0"/>
                    </a:cubicBez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9"/>
              <p:cNvSpPr/>
              <p:nvPr/>
            </p:nvSpPr>
            <p:spPr>
              <a:xfrm>
                <a:off x="-220654" y="1946212"/>
                <a:ext cx="35697" cy="34567"/>
              </a:xfrm>
              <a:custGeom>
                <a:avLst/>
                <a:gdLst/>
                <a:ahLst/>
                <a:cxnLst/>
                <a:rect l="l" t="t" r="r" b="b"/>
                <a:pathLst>
                  <a:path w="1960" h="1898" fill="none" extrusionOk="0">
                    <a:moveTo>
                      <a:pt x="16" y="1898"/>
                    </a:moveTo>
                    <a:cubicBezTo>
                      <a:pt x="0" y="903"/>
                      <a:pt x="964" y="1"/>
                      <a:pt x="1959" y="110"/>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299387" y="1978212"/>
                <a:ext cx="2568" cy="27774"/>
              </a:xfrm>
              <a:custGeom>
                <a:avLst/>
                <a:gdLst/>
                <a:ahLst/>
                <a:cxnLst/>
                <a:rect l="l" t="t" r="r" b="b"/>
                <a:pathLst>
                  <a:path w="141" h="1525" fill="none" extrusionOk="0">
                    <a:moveTo>
                      <a:pt x="0" y="1"/>
                    </a:moveTo>
                    <a:cubicBezTo>
                      <a:pt x="47" y="514"/>
                      <a:pt x="94" y="1012"/>
                      <a:pt x="140" y="1525"/>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200274" y="1868900"/>
                <a:ext cx="28065" cy="12767"/>
              </a:xfrm>
              <a:custGeom>
                <a:avLst/>
                <a:gdLst/>
                <a:ahLst/>
                <a:cxnLst/>
                <a:rect l="l" t="t" r="r" b="b"/>
                <a:pathLst>
                  <a:path w="1541" h="701" fill="none" extrusionOk="0">
                    <a:moveTo>
                      <a:pt x="1" y="701"/>
                    </a:moveTo>
                    <a:cubicBezTo>
                      <a:pt x="514" y="467"/>
                      <a:pt x="1027" y="234"/>
                      <a:pt x="1540"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9"/>
              <p:cNvSpPr/>
              <p:nvPr/>
            </p:nvSpPr>
            <p:spPr>
              <a:xfrm>
                <a:off x="-75664" y="1947633"/>
                <a:ext cx="25498" cy="7667"/>
              </a:xfrm>
              <a:custGeom>
                <a:avLst/>
                <a:gdLst/>
                <a:ahLst/>
                <a:cxnLst/>
                <a:rect l="l" t="t" r="r" b="b"/>
                <a:pathLst>
                  <a:path w="1400" h="421" fill="none" extrusionOk="0">
                    <a:moveTo>
                      <a:pt x="0" y="1"/>
                    </a:moveTo>
                    <a:cubicBezTo>
                      <a:pt x="467" y="141"/>
                      <a:pt x="933" y="281"/>
                      <a:pt x="1400" y="42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9"/>
              <p:cNvSpPr/>
              <p:nvPr/>
            </p:nvSpPr>
            <p:spPr>
              <a:xfrm>
                <a:off x="-57834" y="2031465"/>
                <a:ext cx="18" cy="38246"/>
              </a:xfrm>
              <a:custGeom>
                <a:avLst/>
                <a:gdLst/>
                <a:ahLst/>
                <a:cxnLst/>
                <a:rect l="l" t="t" r="r" b="b"/>
                <a:pathLst>
                  <a:path w="1" h="2100" fill="none" extrusionOk="0">
                    <a:moveTo>
                      <a:pt x="1" y="0"/>
                    </a:moveTo>
                    <a:lnTo>
                      <a:pt x="1" y="2099"/>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9"/>
              <p:cNvSpPr/>
              <p:nvPr/>
            </p:nvSpPr>
            <p:spPr>
              <a:xfrm>
                <a:off x="-250960" y="2097449"/>
                <a:ext cx="28047" cy="7649"/>
              </a:xfrm>
              <a:custGeom>
                <a:avLst/>
                <a:gdLst/>
                <a:ahLst/>
                <a:cxnLst/>
                <a:rect l="l" t="t" r="r" b="b"/>
                <a:pathLst>
                  <a:path w="1540" h="420" fill="none" extrusionOk="0">
                    <a:moveTo>
                      <a:pt x="1540" y="0"/>
                    </a:moveTo>
                    <a:lnTo>
                      <a:pt x="0" y="42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9"/>
              <p:cNvSpPr/>
              <p:nvPr/>
            </p:nvSpPr>
            <p:spPr>
              <a:xfrm>
                <a:off x="-179876" y="2234789"/>
                <a:ext cx="7667" cy="28047"/>
              </a:xfrm>
              <a:custGeom>
                <a:avLst/>
                <a:gdLst/>
                <a:ahLst/>
                <a:cxnLst/>
                <a:rect l="l" t="t" r="r" b="b"/>
                <a:pathLst>
                  <a:path w="421" h="1540" fill="none" extrusionOk="0">
                    <a:moveTo>
                      <a:pt x="0" y="1"/>
                    </a:moveTo>
                    <a:lnTo>
                      <a:pt x="420" y="154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9"/>
              <p:cNvSpPr/>
              <p:nvPr/>
            </p:nvSpPr>
            <p:spPr>
              <a:xfrm>
                <a:off x="-258609" y="2318622"/>
                <a:ext cx="20416" cy="15299"/>
              </a:xfrm>
              <a:custGeom>
                <a:avLst/>
                <a:gdLst/>
                <a:ahLst/>
                <a:cxnLst/>
                <a:rect l="l" t="t" r="r" b="b"/>
                <a:pathLst>
                  <a:path w="1121" h="840" fill="none" extrusionOk="0">
                    <a:moveTo>
                      <a:pt x="1120" y="0"/>
                    </a:moveTo>
                    <a:cubicBezTo>
                      <a:pt x="747" y="280"/>
                      <a:pt x="374" y="560"/>
                      <a:pt x="1" y="84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9"/>
              <p:cNvSpPr/>
              <p:nvPr/>
            </p:nvSpPr>
            <p:spPr>
              <a:xfrm>
                <a:off x="-370470" y="2278117"/>
                <a:ext cx="7667" cy="25224"/>
              </a:xfrm>
              <a:custGeom>
                <a:avLst/>
                <a:gdLst/>
                <a:ahLst/>
                <a:cxnLst/>
                <a:rect l="l" t="t" r="r" b="b"/>
                <a:pathLst>
                  <a:path w="421" h="1385" fill="none" extrusionOk="0">
                    <a:moveTo>
                      <a:pt x="1" y="1"/>
                    </a:moveTo>
                    <a:cubicBezTo>
                      <a:pt x="140" y="451"/>
                      <a:pt x="280" y="918"/>
                      <a:pt x="420" y="138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9"/>
              <p:cNvSpPr/>
              <p:nvPr/>
            </p:nvSpPr>
            <p:spPr>
              <a:xfrm>
                <a:off x="-482331" y="2433014"/>
                <a:ext cx="30597" cy="18"/>
              </a:xfrm>
              <a:custGeom>
                <a:avLst/>
                <a:gdLst/>
                <a:ahLst/>
                <a:cxnLst/>
                <a:rect l="l" t="t" r="r" b="b"/>
                <a:pathLst>
                  <a:path w="1680" h="1" fill="none" extrusionOk="0">
                    <a:moveTo>
                      <a:pt x="1" y="1"/>
                    </a:moveTo>
                    <a:lnTo>
                      <a:pt x="1680" y="1"/>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9"/>
              <p:cNvSpPr/>
              <p:nvPr/>
            </p:nvSpPr>
            <p:spPr>
              <a:xfrm>
                <a:off x="-479781" y="2481168"/>
                <a:ext cx="18" cy="15299"/>
              </a:xfrm>
              <a:custGeom>
                <a:avLst/>
                <a:gdLst/>
                <a:ahLst/>
                <a:cxnLst/>
                <a:rect l="l" t="t" r="r" b="b"/>
                <a:pathLst>
                  <a:path w="1" h="840" fill="none" extrusionOk="0">
                    <a:moveTo>
                      <a:pt x="0" y="0"/>
                    </a:moveTo>
                    <a:lnTo>
                      <a:pt x="0" y="84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9" name="Google Shape;679;p39"/>
          <p:cNvGrpSpPr/>
          <p:nvPr/>
        </p:nvGrpSpPr>
        <p:grpSpPr>
          <a:xfrm>
            <a:off x="8365376" y="409108"/>
            <a:ext cx="522790" cy="596295"/>
            <a:chOff x="-232274" y="2462883"/>
            <a:chExt cx="522790" cy="596295"/>
          </a:xfrm>
        </p:grpSpPr>
        <p:sp>
          <p:nvSpPr>
            <p:cNvPr id="680" name="Google Shape;680;p39"/>
            <p:cNvSpPr/>
            <p:nvPr/>
          </p:nvSpPr>
          <p:spPr>
            <a:xfrm>
              <a:off x="-232274" y="2462883"/>
              <a:ext cx="522790" cy="596295"/>
            </a:xfrm>
            <a:custGeom>
              <a:avLst/>
              <a:gdLst/>
              <a:ahLst/>
              <a:cxnLst/>
              <a:rect l="l" t="t" r="r" b="b"/>
              <a:pathLst>
                <a:path w="28705" h="32741" extrusionOk="0">
                  <a:moveTo>
                    <a:pt x="12798" y="0"/>
                  </a:moveTo>
                  <a:cubicBezTo>
                    <a:pt x="12263" y="0"/>
                    <a:pt x="11728" y="34"/>
                    <a:pt x="11196" y="102"/>
                  </a:cubicBezTo>
                  <a:cubicBezTo>
                    <a:pt x="8164" y="491"/>
                    <a:pt x="5225" y="2139"/>
                    <a:pt x="3142" y="4658"/>
                  </a:cubicBezTo>
                  <a:cubicBezTo>
                    <a:pt x="1011" y="7224"/>
                    <a:pt x="1" y="10412"/>
                    <a:pt x="389" y="13413"/>
                  </a:cubicBezTo>
                  <a:cubicBezTo>
                    <a:pt x="1058" y="18559"/>
                    <a:pt x="4883" y="22353"/>
                    <a:pt x="8273" y="25696"/>
                  </a:cubicBezTo>
                  <a:cubicBezTo>
                    <a:pt x="9268" y="26676"/>
                    <a:pt x="10201" y="27609"/>
                    <a:pt x="11056" y="28557"/>
                  </a:cubicBezTo>
                  <a:cubicBezTo>
                    <a:pt x="11305" y="28837"/>
                    <a:pt x="11554" y="29148"/>
                    <a:pt x="11818" y="29459"/>
                  </a:cubicBezTo>
                  <a:cubicBezTo>
                    <a:pt x="13015" y="30936"/>
                    <a:pt x="14493" y="32740"/>
                    <a:pt x="16872" y="32740"/>
                  </a:cubicBezTo>
                  <a:cubicBezTo>
                    <a:pt x="17074" y="32740"/>
                    <a:pt x="17291" y="32725"/>
                    <a:pt x="17509" y="32694"/>
                  </a:cubicBezTo>
                  <a:cubicBezTo>
                    <a:pt x="21225" y="32212"/>
                    <a:pt x="24087" y="27858"/>
                    <a:pt x="24880" y="26536"/>
                  </a:cubicBezTo>
                  <a:cubicBezTo>
                    <a:pt x="28160" y="21016"/>
                    <a:pt x="28705" y="14283"/>
                    <a:pt x="26263" y="8950"/>
                  </a:cubicBezTo>
                  <a:cubicBezTo>
                    <a:pt x="23811" y="3577"/>
                    <a:pt x="18320" y="0"/>
                    <a:pt x="12798" y="0"/>
                  </a:cubicBezTo>
                  <a:close/>
                </a:path>
              </a:pathLst>
            </a:custGeom>
            <a:solidFill>
              <a:srgbClr val="EFD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9"/>
            <p:cNvSpPr/>
            <p:nvPr/>
          </p:nvSpPr>
          <p:spPr>
            <a:xfrm>
              <a:off x="-187817" y="2506083"/>
              <a:ext cx="433020" cy="509841"/>
            </a:xfrm>
            <a:custGeom>
              <a:avLst/>
              <a:gdLst/>
              <a:ahLst/>
              <a:cxnLst/>
              <a:rect l="l" t="t" r="r" b="b"/>
              <a:pathLst>
                <a:path w="23776" h="27994" extrusionOk="0">
                  <a:moveTo>
                    <a:pt x="10310" y="1"/>
                  </a:moveTo>
                  <a:cubicBezTo>
                    <a:pt x="9890" y="1"/>
                    <a:pt x="9486" y="32"/>
                    <a:pt x="9066" y="78"/>
                  </a:cubicBezTo>
                  <a:cubicBezTo>
                    <a:pt x="6609" y="389"/>
                    <a:pt x="4230" y="1742"/>
                    <a:pt x="2520" y="3795"/>
                  </a:cubicBezTo>
                  <a:cubicBezTo>
                    <a:pt x="809" y="5863"/>
                    <a:pt x="1" y="8397"/>
                    <a:pt x="312" y="10745"/>
                  </a:cubicBezTo>
                  <a:cubicBezTo>
                    <a:pt x="856" y="15068"/>
                    <a:pt x="4230" y="18411"/>
                    <a:pt x="7496" y="21645"/>
                  </a:cubicBezTo>
                  <a:cubicBezTo>
                    <a:pt x="8475" y="22609"/>
                    <a:pt x="9470" y="23604"/>
                    <a:pt x="10372" y="24599"/>
                  </a:cubicBezTo>
                  <a:cubicBezTo>
                    <a:pt x="10652" y="24910"/>
                    <a:pt x="10932" y="25237"/>
                    <a:pt x="11212" y="25579"/>
                  </a:cubicBezTo>
                  <a:cubicBezTo>
                    <a:pt x="12418" y="27058"/>
                    <a:pt x="13279" y="27993"/>
                    <a:pt x="14457" y="27993"/>
                  </a:cubicBezTo>
                  <a:cubicBezTo>
                    <a:pt x="14555" y="27993"/>
                    <a:pt x="14655" y="27987"/>
                    <a:pt x="14757" y="27974"/>
                  </a:cubicBezTo>
                  <a:cubicBezTo>
                    <a:pt x="16872" y="27694"/>
                    <a:pt x="19127" y="25081"/>
                    <a:pt x="20402" y="22936"/>
                  </a:cubicBezTo>
                  <a:cubicBezTo>
                    <a:pt x="23294" y="18084"/>
                    <a:pt x="23776" y="12191"/>
                    <a:pt x="21661" y="7558"/>
                  </a:cubicBezTo>
                  <a:cubicBezTo>
                    <a:pt x="19609" y="3079"/>
                    <a:pt x="14897" y="1"/>
                    <a:pt x="103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9"/>
            <p:cNvSpPr/>
            <p:nvPr/>
          </p:nvSpPr>
          <p:spPr>
            <a:xfrm>
              <a:off x="86882" y="2619638"/>
              <a:ext cx="35697" cy="12767"/>
            </a:xfrm>
            <a:custGeom>
              <a:avLst/>
              <a:gdLst/>
              <a:ahLst/>
              <a:cxnLst/>
              <a:rect l="l" t="t" r="r" b="b"/>
              <a:pathLst>
                <a:path w="1960" h="701" fill="none" extrusionOk="0">
                  <a:moveTo>
                    <a:pt x="1" y="1"/>
                  </a:moveTo>
                  <a:cubicBezTo>
                    <a:pt x="654" y="234"/>
                    <a:pt x="1307" y="467"/>
                    <a:pt x="1960" y="70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9"/>
            <p:cNvSpPr/>
            <p:nvPr/>
          </p:nvSpPr>
          <p:spPr>
            <a:xfrm>
              <a:off x="117479" y="2703470"/>
              <a:ext cx="5099" cy="30597"/>
            </a:xfrm>
            <a:custGeom>
              <a:avLst/>
              <a:gdLst/>
              <a:ahLst/>
              <a:cxnLst/>
              <a:rect l="l" t="t" r="r" b="b"/>
              <a:pathLst>
                <a:path w="280" h="1680" fill="none" extrusionOk="0">
                  <a:moveTo>
                    <a:pt x="0" y="0"/>
                  </a:moveTo>
                  <a:cubicBezTo>
                    <a:pt x="93" y="560"/>
                    <a:pt x="187" y="1120"/>
                    <a:pt x="280" y="168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p:nvPr/>
          </p:nvSpPr>
          <p:spPr>
            <a:xfrm>
              <a:off x="18349" y="2784461"/>
              <a:ext cx="20416" cy="2568"/>
            </a:xfrm>
            <a:custGeom>
              <a:avLst/>
              <a:gdLst/>
              <a:ahLst/>
              <a:cxnLst/>
              <a:rect l="l" t="t" r="r" b="b"/>
              <a:pathLst>
                <a:path w="1121" h="141" fill="none" extrusionOk="0">
                  <a:moveTo>
                    <a:pt x="1120" y="0"/>
                  </a:moveTo>
                  <a:cubicBezTo>
                    <a:pt x="747" y="47"/>
                    <a:pt x="374" y="94"/>
                    <a:pt x="1" y="14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137859" y="2838261"/>
              <a:ext cx="12767" cy="25516"/>
            </a:xfrm>
            <a:custGeom>
              <a:avLst/>
              <a:gdLst/>
              <a:ahLst/>
              <a:cxnLst/>
              <a:rect l="l" t="t" r="r" b="b"/>
              <a:pathLst>
                <a:path w="701" h="1401" fill="none" extrusionOk="0">
                  <a:moveTo>
                    <a:pt x="1" y="1"/>
                  </a:moveTo>
                  <a:cubicBezTo>
                    <a:pt x="234" y="467"/>
                    <a:pt x="467" y="934"/>
                    <a:pt x="700" y="140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9"/>
            <p:cNvSpPr/>
            <p:nvPr/>
          </p:nvSpPr>
          <p:spPr>
            <a:xfrm>
              <a:off x="-108793" y="2759546"/>
              <a:ext cx="10199" cy="17848"/>
            </a:xfrm>
            <a:custGeom>
              <a:avLst/>
              <a:gdLst/>
              <a:ahLst/>
              <a:cxnLst/>
              <a:rect l="l" t="t" r="r" b="b"/>
              <a:pathLst>
                <a:path w="560" h="980" fill="none" extrusionOk="0">
                  <a:moveTo>
                    <a:pt x="0" y="0"/>
                  </a:moveTo>
                  <a:lnTo>
                    <a:pt x="560" y="98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9"/>
            <p:cNvSpPr/>
            <p:nvPr/>
          </p:nvSpPr>
          <p:spPr>
            <a:xfrm>
              <a:off x="23448" y="2884138"/>
              <a:ext cx="22966" cy="2568"/>
            </a:xfrm>
            <a:custGeom>
              <a:avLst/>
              <a:gdLst/>
              <a:ahLst/>
              <a:cxnLst/>
              <a:rect l="l" t="t" r="r" b="b"/>
              <a:pathLst>
                <a:path w="1261" h="141" fill="none" extrusionOk="0">
                  <a:moveTo>
                    <a:pt x="1" y="1"/>
                  </a:moveTo>
                  <a:cubicBezTo>
                    <a:pt x="420" y="47"/>
                    <a:pt x="840" y="94"/>
                    <a:pt x="1260" y="14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104841" y="2592465"/>
              <a:ext cx="136521" cy="136503"/>
            </a:xfrm>
            <a:custGeom>
              <a:avLst/>
              <a:gdLst/>
              <a:ahLst/>
              <a:cxnLst/>
              <a:rect l="l" t="t" r="r" b="b"/>
              <a:pathLst>
                <a:path w="7496" h="7495" extrusionOk="0">
                  <a:moveTo>
                    <a:pt x="3748" y="0"/>
                  </a:moveTo>
                  <a:cubicBezTo>
                    <a:pt x="1680" y="0"/>
                    <a:pt x="1" y="1679"/>
                    <a:pt x="1" y="3747"/>
                  </a:cubicBezTo>
                  <a:cubicBezTo>
                    <a:pt x="1" y="5816"/>
                    <a:pt x="1680" y="7495"/>
                    <a:pt x="3748" y="7495"/>
                  </a:cubicBezTo>
                  <a:cubicBezTo>
                    <a:pt x="5816" y="7495"/>
                    <a:pt x="7496" y="5816"/>
                    <a:pt x="7496" y="3747"/>
                  </a:cubicBezTo>
                  <a:cubicBezTo>
                    <a:pt x="7496" y="1679"/>
                    <a:pt x="5816" y="0"/>
                    <a:pt x="3748" y="0"/>
                  </a:cubicBez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81328" y="2612571"/>
              <a:ext cx="33711" cy="37390"/>
            </a:xfrm>
            <a:custGeom>
              <a:avLst/>
              <a:gdLst/>
              <a:ahLst/>
              <a:cxnLst/>
              <a:rect l="l" t="t" r="r" b="b"/>
              <a:pathLst>
                <a:path w="1851" h="2053" fill="none" extrusionOk="0">
                  <a:moveTo>
                    <a:pt x="342" y="2053"/>
                  </a:moveTo>
                  <a:cubicBezTo>
                    <a:pt x="0" y="1135"/>
                    <a:pt x="871" y="0"/>
                    <a:pt x="1851" y="93"/>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9"/>
            <p:cNvSpPr/>
            <p:nvPr/>
          </p:nvSpPr>
          <p:spPr>
            <a:xfrm>
              <a:off x="-156655" y="2558189"/>
              <a:ext cx="67987" cy="125193"/>
            </a:xfrm>
            <a:custGeom>
              <a:avLst/>
              <a:gdLst/>
              <a:ahLst/>
              <a:cxnLst/>
              <a:rect l="l" t="t" r="r" b="b"/>
              <a:pathLst>
                <a:path w="3733" h="6874" fill="none" extrusionOk="0">
                  <a:moveTo>
                    <a:pt x="249" y="6873"/>
                  </a:moveTo>
                  <a:cubicBezTo>
                    <a:pt x="0" y="4168"/>
                    <a:pt x="1400" y="1385"/>
                    <a:pt x="3732"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Picture 25">
            <a:extLst>
              <a:ext uri="{FF2B5EF4-FFF2-40B4-BE49-F238E27FC236}">
                <a16:creationId xmlns:a16="http://schemas.microsoft.com/office/drawing/2014/main" id="{4CCE0D85-2B5A-74D8-68D2-39767A5B73C3}"/>
              </a:ext>
            </a:extLst>
          </p:cNvPr>
          <p:cNvPicPr>
            <a:picLocks noChangeAspect="1"/>
          </p:cNvPicPr>
          <p:nvPr/>
        </p:nvPicPr>
        <p:blipFill rotWithShape="1">
          <a:blip r:embed="rId3"/>
          <a:srcRect t="54854" b="28499"/>
          <a:stretch/>
        </p:blipFill>
        <p:spPr>
          <a:xfrm>
            <a:off x="4066903" y="1303611"/>
            <a:ext cx="3398099" cy="599941"/>
          </a:xfrm>
          <a:prstGeom prst="rect">
            <a:avLst/>
          </a:prstGeom>
        </p:spPr>
      </p:pic>
      <p:sp>
        <p:nvSpPr>
          <p:cNvPr id="27" name="TextBox 26">
            <a:extLst>
              <a:ext uri="{FF2B5EF4-FFF2-40B4-BE49-F238E27FC236}">
                <a16:creationId xmlns:a16="http://schemas.microsoft.com/office/drawing/2014/main" id="{74CAAD82-99AB-0637-062F-6078A586F472}"/>
              </a:ext>
            </a:extLst>
          </p:cNvPr>
          <p:cNvSpPr txBox="1"/>
          <p:nvPr/>
        </p:nvSpPr>
        <p:spPr>
          <a:xfrm>
            <a:off x="0" y="1581348"/>
            <a:ext cx="1858498" cy="338554"/>
          </a:xfrm>
          <a:prstGeom prst="rect">
            <a:avLst/>
          </a:prstGeom>
          <a:noFill/>
        </p:spPr>
        <p:txBody>
          <a:bodyPr wrap="square">
            <a:spAutoFit/>
          </a:bodyPr>
          <a:lstStyle/>
          <a:p>
            <a:pPr marL="152400" marR="0" lvl="0" indent="0" algn="l" defTabSz="914400" rtl="0" eaLnBrk="1" fontAlgn="auto" latinLnBrk="0" hangingPunct="1">
              <a:lnSpc>
                <a:spcPct val="100000"/>
              </a:lnSpc>
              <a:spcBef>
                <a:spcPts val="0"/>
              </a:spcBef>
              <a:spcAft>
                <a:spcPts val="0"/>
              </a:spcAft>
              <a:buClr>
                <a:srgbClr val="FF8C95"/>
              </a:buClr>
              <a:buSzPts val="1200"/>
              <a:buFont typeface="Nunito Light"/>
              <a:buNone/>
              <a:tabLst/>
              <a:defRPr/>
            </a:pPr>
            <a:r>
              <a:rPr kumimoji="0" lang="en-US" sz="1600" b="0" i="0" u="none" strike="noStrike" kern="0" cap="none" spc="0" normalizeH="0" baseline="0" noProof="0" dirty="0">
                <a:ln>
                  <a:noFill/>
                </a:ln>
                <a:solidFill>
                  <a:schemeClr val="accent3">
                    <a:lumMod val="50000"/>
                  </a:schemeClr>
                </a:solidFill>
                <a:effectLst/>
                <a:uLnTx/>
                <a:uFillTx/>
                <a:latin typeface="Mukta Regular"/>
                <a:cs typeface="Mukta Regular"/>
                <a:sym typeface="Mukta"/>
              </a:rPr>
              <a:t>Simple is better!</a:t>
            </a:r>
          </a:p>
        </p:txBody>
      </p:sp>
      <p:sp>
        <p:nvSpPr>
          <p:cNvPr id="55" name="TextBox 54">
            <a:extLst>
              <a:ext uri="{FF2B5EF4-FFF2-40B4-BE49-F238E27FC236}">
                <a16:creationId xmlns:a16="http://schemas.microsoft.com/office/drawing/2014/main" id="{1A3B73D9-1791-C26E-5F38-45CAAE2D3DD9}"/>
              </a:ext>
            </a:extLst>
          </p:cNvPr>
          <p:cNvSpPr txBox="1"/>
          <p:nvPr/>
        </p:nvSpPr>
        <p:spPr>
          <a:xfrm>
            <a:off x="929249" y="998526"/>
            <a:ext cx="7007776" cy="338554"/>
          </a:xfrm>
          <a:prstGeom prst="rect">
            <a:avLst/>
          </a:prstGeom>
          <a:noFill/>
        </p:spPr>
        <p:txBody>
          <a:bodyPr wrap="square">
            <a:spAutoFit/>
          </a:bodyPr>
          <a:lstStyle/>
          <a:p>
            <a:pPr marL="152400">
              <a:buClr>
                <a:srgbClr val="FF8C95"/>
              </a:buClr>
              <a:buSzPts val="1200"/>
              <a:defRPr/>
            </a:pPr>
            <a:r>
              <a:rPr lang="en-US" sz="1600" dirty="0">
                <a:solidFill>
                  <a:srgbClr val="010100"/>
                </a:solidFill>
                <a:latin typeface="Mukta Regular"/>
                <a:cs typeface="Mukta Regular"/>
                <a:sym typeface="Mukta"/>
              </a:rPr>
              <a:t>2. Make the figures </a:t>
            </a:r>
            <a:r>
              <a:rPr lang="en-US" sz="1600" dirty="0">
                <a:solidFill>
                  <a:srgbClr val="C00000"/>
                </a:solidFill>
                <a:latin typeface="Mukta Regular"/>
                <a:cs typeface="Mukta Regular"/>
                <a:sym typeface="Mukta"/>
              </a:rPr>
              <a:t>following simple and</a:t>
            </a:r>
            <a:r>
              <a:rPr lang="zh-CN" altLang="en-US" sz="1600" dirty="0">
                <a:solidFill>
                  <a:srgbClr val="C00000"/>
                </a:solidFill>
                <a:latin typeface="Mukta Regular"/>
                <a:cs typeface="Mukta Regular"/>
                <a:sym typeface="Mukta"/>
              </a:rPr>
              <a:t> </a:t>
            </a:r>
            <a:r>
              <a:rPr lang="en-US" sz="1600" dirty="0">
                <a:solidFill>
                  <a:srgbClr val="C00000"/>
                </a:solidFill>
                <a:latin typeface="Mukta Regular"/>
                <a:cs typeface="Mukta Regular"/>
                <a:sym typeface="Mukta"/>
              </a:rPr>
              <a:t>easy-to-understand principles</a:t>
            </a:r>
            <a:r>
              <a:rPr lang="en-US" sz="1600" dirty="0">
                <a:solidFill>
                  <a:srgbClr val="010100"/>
                </a:solidFill>
                <a:latin typeface="Mukta Regular"/>
                <a:cs typeface="Mukta Regular"/>
                <a:sym typeface="Mukta"/>
              </a:rPr>
              <a:t>.</a:t>
            </a:r>
            <a:endParaRPr lang="en-CN" sz="1600" dirty="0">
              <a:solidFill>
                <a:srgbClr val="010100"/>
              </a:solidFill>
              <a:latin typeface="Mukta Regular"/>
              <a:cs typeface="Mukta Regular"/>
              <a:sym typeface="Mukta"/>
            </a:endParaRPr>
          </a:p>
        </p:txBody>
      </p:sp>
      <p:sp>
        <p:nvSpPr>
          <p:cNvPr id="57" name="TextBox 56">
            <a:extLst>
              <a:ext uri="{FF2B5EF4-FFF2-40B4-BE49-F238E27FC236}">
                <a16:creationId xmlns:a16="http://schemas.microsoft.com/office/drawing/2014/main" id="{53A1D452-1112-B1A0-289A-B599707F4F78}"/>
              </a:ext>
            </a:extLst>
          </p:cNvPr>
          <p:cNvSpPr txBox="1"/>
          <p:nvPr/>
        </p:nvSpPr>
        <p:spPr>
          <a:xfrm>
            <a:off x="2573009" y="2155761"/>
            <a:ext cx="2859032" cy="738664"/>
          </a:xfrm>
          <a:prstGeom prst="rect">
            <a:avLst/>
          </a:prstGeom>
          <a:noFill/>
        </p:spPr>
        <p:txBody>
          <a:bodyPr wrap="square">
            <a:spAutoFit/>
          </a:bodyPr>
          <a:lstStyle/>
          <a:p>
            <a:r>
              <a:rPr lang="en-CN" dirty="0"/>
              <a:t>Use maps, line charts, bar charts, table and pie charts to represent data respectively</a:t>
            </a:r>
          </a:p>
        </p:txBody>
      </p:sp>
      <p:cxnSp>
        <p:nvCxnSpPr>
          <p:cNvPr id="59" name="Straight Arrow Connector 58">
            <a:extLst>
              <a:ext uri="{FF2B5EF4-FFF2-40B4-BE49-F238E27FC236}">
                <a16:creationId xmlns:a16="http://schemas.microsoft.com/office/drawing/2014/main" id="{5E32F624-6044-069E-57F8-C70C78E1892A}"/>
              </a:ext>
            </a:extLst>
          </p:cNvPr>
          <p:cNvCxnSpPr>
            <a:cxnSpLocks/>
          </p:cNvCxnSpPr>
          <p:nvPr/>
        </p:nvCxnSpPr>
        <p:spPr>
          <a:xfrm flipH="1">
            <a:off x="4149558" y="1898506"/>
            <a:ext cx="347872" cy="3208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2" name="Picture 61" descr="A screenshot of a graph&#10;&#10;Description automatically generated">
            <a:extLst>
              <a:ext uri="{FF2B5EF4-FFF2-40B4-BE49-F238E27FC236}">
                <a16:creationId xmlns:a16="http://schemas.microsoft.com/office/drawing/2014/main" id="{F2363CA3-E59B-DEDF-0DC7-B1A1C2A8AA80}"/>
              </a:ext>
            </a:extLst>
          </p:cNvPr>
          <p:cNvPicPr>
            <a:picLocks noChangeAspect="1"/>
          </p:cNvPicPr>
          <p:nvPr/>
        </p:nvPicPr>
        <p:blipFill>
          <a:blip r:embed="rId4"/>
          <a:stretch>
            <a:fillRect/>
          </a:stretch>
        </p:blipFill>
        <p:spPr>
          <a:xfrm>
            <a:off x="5826527" y="2561765"/>
            <a:ext cx="3053899" cy="1153220"/>
          </a:xfrm>
          <a:prstGeom prst="rect">
            <a:avLst/>
          </a:prstGeom>
        </p:spPr>
      </p:pic>
      <p:sp>
        <p:nvSpPr>
          <p:cNvPr id="63" name="TextBox 62">
            <a:extLst>
              <a:ext uri="{FF2B5EF4-FFF2-40B4-BE49-F238E27FC236}">
                <a16:creationId xmlns:a16="http://schemas.microsoft.com/office/drawing/2014/main" id="{0D92A2CF-F7B8-D83F-0805-2E23D9DEEAE0}"/>
              </a:ext>
            </a:extLst>
          </p:cNvPr>
          <p:cNvSpPr txBox="1"/>
          <p:nvPr/>
        </p:nvSpPr>
        <p:spPr>
          <a:xfrm>
            <a:off x="5895252" y="2030141"/>
            <a:ext cx="3214644" cy="523220"/>
          </a:xfrm>
          <a:prstGeom prst="rect">
            <a:avLst/>
          </a:prstGeom>
          <a:noFill/>
        </p:spPr>
        <p:txBody>
          <a:bodyPr wrap="square">
            <a:spAutoFit/>
          </a:bodyPr>
          <a:lstStyle/>
          <a:p>
            <a:r>
              <a:rPr lang="en-CN" dirty="0"/>
              <a:t>Use similar background</a:t>
            </a:r>
            <a:r>
              <a:rPr lang="zh-CN" altLang="en-US" dirty="0"/>
              <a:t> </a:t>
            </a:r>
            <a:r>
              <a:rPr lang="en-US" altLang="zh-CN" dirty="0"/>
              <a:t>colors,</a:t>
            </a:r>
            <a:r>
              <a:rPr lang="en-CN" dirty="0"/>
              <a:t> the theme and line use the same color </a:t>
            </a:r>
          </a:p>
        </p:txBody>
      </p:sp>
      <p:cxnSp>
        <p:nvCxnSpPr>
          <p:cNvPr id="577" name="Straight Arrow Connector 576">
            <a:extLst>
              <a:ext uri="{FF2B5EF4-FFF2-40B4-BE49-F238E27FC236}">
                <a16:creationId xmlns:a16="http://schemas.microsoft.com/office/drawing/2014/main" id="{6FDCC439-3357-D96F-383F-BD9D81CF75E1}"/>
              </a:ext>
            </a:extLst>
          </p:cNvPr>
          <p:cNvCxnSpPr>
            <a:cxnSpLocks/>
          </p:cNvCxnSpPr>
          <p:nvPr/>
        </p:nvCxnSpPr>
        <p:spPr>
          <a:xfrm>
            <a:off x="6887907" y="1895273"/>
            <a:ext cx="135056" cy="2308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579" name="Picture 578" descr="A graph with orange and purple lines&#10;&#10;Description automatically generated">
            <a:extLst>
              <a:ext uri="{FF2B5EF4-FFF2-40B4-BE49-F238E27FC236}">
                <a16:creationId xmlns:a16="http://schemas.microsoft.com/office/drawing/2014/main" id="{9EE7EF5B-C55E-187D-98C4-0DD409131E6D}"/>
              </a:ext>
            </a:extLst>
          </p:cNvPr>
          <p:cNvPicPr>
            <a:picLocks noChangeAspect="1"/>
          </p:cNvPicPr>
          <p:nvPr/>
        </p:nvPicPr>
        <p:blipFill>
          <a:blip r:embed="rId5"/>
          <a:stretch>
            <a:fillRect/>
          </a:stretch>
        </p:blipFill>
        <p:spPr>
          <a:xfrm>
            <a:off x="2645739" y="2861474"/>
            <a:ext cx="1672147" cy="937977"/>
          </a:xfrm>
          <a:prstGeom prst="rect">
            <a:avLst/>
          </a:prstGeom>
        </p:spPr>
      </p:pic>
      <p:pic>
        <p:nvPicPr>
          <p:cNvPr id="581" name="Picture 580" descr="A graph of different colored bars&#10;&#10;Description automatically generated with medium confidence">
            <a:extLst>
              <a:ext uri="{FF2B5EF4-FFF2-40B4-BE49-F238E27FC236}">
                <a16:creationId xmlns:a16="http://schemas.microsoft.com/office/drawing/2014/main" id="{A280B757-F964-F47D-B953-9AF10C461A15}"/>
              </a:ext>
            </a:extLst>
          </p:cNvPr>
          <p:cNvPicPr>
            <a:picLocks noChangeAspect="1"/>
          </p:cNvPicPr>
          <p:nvPr/>
        </p:nvPicPr>
        <p:blipFill>
          <a:blip r:embed="rId6"/>
          <a:stretch>
            <a:fillRect/>
          </a:stretch>
        </p:blipFill>
        <p:spPr>
          <a:xfrm>
            <a:off x="832412" y="2037934"/>
            <a:ext cx="1709823" cy="1196529"/>
          </a:xfrm>
          <a:prstGeom prst="rect">
            <a:avLst/>
          </a:prstGeom>
        </p:spPr>
      </p:pic>
      <p:pic>
        <p:nvPicPr>
          <p:cNvPr id="583" name="Picture 582" descr="A map of england with orange dots&#10;&#10;Description automatically generated">
            <a:extLst>
              <a:ext uri="{FF2B5EF4-FFF2-40B4-BE49-F238E27FC236}">
                <a16:creationId xmlns:a16="http://schemas.microsoft.com/office/drawing/2014/main" id="{390CA2D9-3846-AE7C-9758-C5FD65B849EE}"/>
              </a:ext>
            </a:extLst>
          </p:cNvPr>
          <p:cNvPicPr>
            <a:picLocks noChangeAspect="1"/>
          </p:cNvPicPr>
          <p:nvPr/>
        </p:nvPicPr>
        <p:blipFill>
          <a:blip r:embed="rId7"/>
          <a:stretch>
            <a:fillRect/>
          </a:stretch>
        </p:blipFill>
        <p:spPr>
          <a:xfrm>
            <a:off x="498811" y="3337195"/>
            <a:ext cx="1297870" cy="1627746"/>
          </a:xfrm>
          <a:prstGeom prst="rect">
            <a:avLst/>
          </a:prstGeom>
        </p:spPr>
      </p:pic>
      <p:pic>
        <p:nvPicPr>
          <p:cNvPr id="585" name="Picture 584" descr="A screenshot of a medical application&#10;&#10;Description automatically generated">
            <a:extLst>
              <a:ext uri="{FF2B5EF4-FFF2-40B4-BE49-F238E27FC236}">
                <a16:creationId xmlns:a16="http://schemas.microsoft.com/office/drawing/2014/main" id="{B79EC7AC-5036-CEC9-283E-56E289ED80C0}"/>
              </a:ext>
            </a:extLst>
          </p:cNvPr>
          <p:cNvPicPr>
            <a:picLocks noChangeAspect="1"/>
          </p:cNvPicPr>
          <p:nvPr/>
        </p:nvPicPr>
        <p:blipFill>
          <a:blip r:embed="rId8"/>
          <a:stretch>
            <a:fillRect/>
          </a:stretch>
        </p:blipFill>
        <p:spPr>
          <a:xfrm>
            <a:off x="1975978" y="3848877"/>
            <a:ext cx="2963999" cy="1095768"/>
          </a:xfrm>
          <a:prstGeom prst="rect">
            <a:avLst/>
          </a:prstGeom>
        </p:spPr>
      </p:pic>
      <p:pic>
        <p:nvPicPr>
          <p:cNvPr id="587" name="Picture 586" descr="A pie chart with numbers and a number of patients&#10;&#10;Description automatically generated">
            <a:extLst>
              <a:ext uri="{FF2B5EF4-FFF2-40B4-BE49-F238E27FC236}">
                <a16:creationId xmlns:a16="http://schemas.microsoft.com/office/drawing/2014/main" id="{8A66B58C-2194-61C0-5853-A270F037A8C5}"/>
              </a:ext>
            </a:extLst>
          </p:cNvPr>
          <p:cNvPicPr>
            <a:picLocks noChangeAspect="1"/>
          </p:cNvPicPr>
          <p:nvPr/>
        </p:nvPicPr>
        <p:blipFill>
          <a:blip r:embed="rId9"/>
          <a:stretch>
            <a:fillRect/>
          </a:stretch>
        </p:blipFill>
        <p:spPr>
          <a:xfrm>
            <a:off x="4448857" y="2910900"/>
            <a:ext cx="1223396" cy="872075"/>
          </a:xfrm>
          <a:prstGeom prst="rect">
            <a:avLst/>
          </a:prstGeom>
        </p:spPr>
      </p:pic>
      <p:cxnSp>
        <p:nvCxnSpPr>
          <p:cNvPr id="593" name="Straight Connector 592">
            <a:extLst>
              <a:ext uri="{FF2B5EF4-FFF2-40B4-BE49-F238E27FC236}">
                <a16:creationId xmlns:a16="http://schemas.microsoft.com/office/drawing/2014/main" id="{E15AA42E-9A7F-D2CB-9E6C-14EB6010D537}"/>
              </a:ext>
            </a:extLst>
          </p:cNvPr>
          <p:cNvCxnSpPr>
            <a:cxnSpLocks/>
            <a:stCxn id="26" idx="2"/>
          </p:cNvCxnSpPr>
          <p:nvPr/>
        </p:nvCxnSpPr>
        <p:spPr>
          <a:xfrm flipH="1">
            <a:off x="5760196" y="1903552"/>
            <a:ext cx="5757" cy="3036351"/>
          </a:xfrm>
          <a:prstGeom prst="line">
            <a:avLst/>
          </a:prstGeom>
          <a:ln w="15875">
            <a:solidFill>
              <a:schemeClr val="accent1">
                <a:shade val="95000"/>
                <a:satMod val="105000"/>
              </a:schemeClr>
            </a:solidFill>
            <a:prstDash val="dash"/>
          </a:ln>
        </p:spPr>
        <p:style>
          <a:lnRef idx="1">
            <a:schemeClr val="accent1"/>
          </a:lnRef>
          <a:fillRef idx="0">
            <a:schemeClr val="accent1"/>
          </a:fillRef>
          <a:effectRef idx="0">
            <a:schemeClr val="accent1"/>
          </a:effectRef>
          <a:fontRef idx="minor">
            <a:schemeClr val="tx1"/>
          </a:fontRef>
        </p:style>
      </p:cxnSp>
      <p:pic>
        <p:nvPicPr>
          <p:cNvPr id="597" name="Picture 596" descr="A map of england with numbers and a number of people&#10;&#10;Description automatically generated with medium confidence">
            <a:extLst>
              <a:ext uri="{FF2B5EF4-FFF2-40B4-BE49-F238E27FC236}">
                <a16:creationId xmlns:a16="http://schemas.microsoft.com/office/drawing/2014/main" id="{AD8F3AC7-1ACA-3CAF-4738-1DF2B66F80DC}"/>
              </a:ext>
            </a:extLst>
          </p:cNvPr>
          <p:cNvPicPr>
            <a:picLocks noChangeAspect="1"/>
          </p:cNvPicPr>
          <p:nvPr/>
        </p:nvPicPr>
        <p:blipFill>
          <a:blip r:embed="rId10"/>
          <a:stretch>
            <a:fillRect/>
          </a:stretch>
        </p:blipFill>
        <p:spPr>
          <a:xfrm>
            <a:off x="7465002" y="831431"/>
            <a:ext cx="1009649" cy="1202400"/>
          </a:xfrm>
          <a:prstGeom prst="rect">
            <a:avLst/>
          </a:prstGeom>
        </p:spPr>
      </p:pic>
      <p:pic>
        <p:nvPicPr>
          <p:cNvPr id="599" name="Picture 598">
            <a:extLst>
              <a:ext uri="{FF2B5EF4-FFF2-40B4-BE49-F238E27FC236}">
                <a16:creationId xmlns:a16="http://schemas.microsoft.com/office/drawing/2014/main" id="{827B972E-0F82-69F3-F18D-AC8E2CCE27EC}"/>
              </a:ext>
            </a:extLst>
          </p:cNvPr>
          <p:cNvPicPr>
            <a:picLocks noChangeAspect="1"/>
          </p:cNvPicPr>
          <p:nvPr/>
        </p:nvPicPr>
        <p:blipFill rotWithShape="1">
          <a:blip r:embed="rId3"/>
          <a:srcRect l="52232" t="18103" b="65507"/>
          <a:stretch/>
        </p:blipFill>
        <p:spPr>
          <a:xfrm>
            <a:off x="5789035" y="3746275"/>
            <a:ext cx="1634679" cy="504892"/>
          </a:xfrm>
          <a:prstGeom prst="rect">
            <a:avLst/>
          </a:prstGeom>
        </p:spPr>
      </p:pic>
      <p:pic>
        <p:nvPicPr>
          <p:cNvPr id="602" name="Picture 601" descr="A screenshot of a phone&#10;&#10;Description automatically generated">
            <a:extLst>
              <a:ext uri="{FF2B5EF4-FFF2-40B4-BE49-F238E27FC236}">
                <a16:creationId xmlns:a16="http://schemas.microsoft.com/office/drawing/2014/main" id="{8C5F1C76-638D-995A-5BEE-0E8E5E56CFB2}"/>
              </a:ext>
            </a:extLst>
          </p:cNvPr>
          <p:cNvPicPr>
            <a:picLocks noChangeAspect="1"/>
          </p:cNvPicPr>
          <p:nvPr/>
        </p:nvPicPr>
        <p:blipFill>
          <a:blip r:embed="rId11"/>
          <a:stretch>
            <a:fillRect/>
          </a:stretch>
        </p:blipFill>
        <p:spPr>
          <a:xfrm>
            <a:off x="6993422" y="4306647"/>
            <a:ext cx="1721707" cy="594705"/>
          </a:xfrm>
          <a:prstGeom prst="rect">
            <a:avLst/>
          </a:prstGeom>
        </p:spPr>
      </p:pic>
      <p:cxnSp>
        <p:nvCxnSpPr>
          <p:cNvPr id="603" name="Straight Arrow Connector 602">
            <a:extLst>
              <a:ext uri="{FF2B5EF4-FFF2-40B4-BE49-F238E27FC236}">
                <a16:creationId xmlns:a16="http://schemas.microsoft.com/office/drawing/2014/main" id="{04D94B83-BF2E-59DC-5393-9E98B0008983}"/>
              </a:ext>
            </a:extLst>
          </p:cNvPr>
          <p:cNvCxnSpPr>
            <a:cxnSpLocks/>
          </p:cNvCxnSpPr>
          <p:nvPr/>
        </p:nvCxnSpPr>
        <p:spPr>
          <a:xfrm>
            <a:off x="6806645" y="4250865"/>
            <a:ext cx="216318" cy="1458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061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6" name="Google Shape;626;p39"/>
          <p:cNvSpPr txBox="1">
            <a:spLocks noGrp="1"/>
          </p:cNvSpPr>
          <p:nvPr>
            <p:ph type="title"/>
          </p:nvPr>
        </p:nvSpPr>
        <p:spPr>
          <a:xfrm>
            <a:off x="854047" y="498136"/>
            <a:ext cx="743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Dashboard Creation</a:t>
            </a:r>
            <a:endParaRPr sz="2800" dirty="0"/>
          </a:p>
        </p:txBody>
      </p:sp>
      <p:grpSp>
        <p:nvGrpSpPr>
          <p:cNvPr id="633" name="Google Shape;633;p39"/>
          <p:cNvGrpSpPr/>
          <p:nvPr/>
        </p:nvGrpSpPr>
        <p:grpSpPr>
          <a:xfrm>
            <a:off x="70759" y="2571754"/>
            <a:ext cx="680801" cy="884144"/>
            <a:chOff x="-614572" y="1706354"/>
            <a:chExt cx="680801" cy="884144"/>
          </a:xfrm>
        </p:grpSpPr>
        <p:sp>
          <p:nvSpPr>
            <p:cNvPr id="634" name="Google Shape;634;p39"/>
            <p:cNvSpPr/>
            <p:nvPr/>
          </p:nvSpPr>
          <p:spPr>
            <a:xfrm>
              <a:off x="8150" y="1903176"/>
              <a:ext cx="58080" cy="19269"/>
            </a:xfrm>
            <a:custGeom>
              <a:avLst/>
              <a:gdLst/>
              <a:ahLst/>
              <a:cxnLst/>
              <a:rect l="l" t="t" r="r" b="b"/>
              <a:pathLst>
                <a:path w="3189" h="1058" fill="none" extrusionOk="0">
                  <a:moveTo>
                    <a:pt x="1" y="1058"/>
                  </a:moveTo>
                  <a:cubicBezTo>
                    <a:pt x="1074" y="700"/>
                    <a:pt x="2131" y="358"/>
                    <a:pt x="3189" y="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20898" y="2010794"/>
              <a:ext cx="38246" cy="2277"/>
            </a:xfrm>
            <a:custGeom>
              <a:avLst/>
              <a:gdLst/>
              <a:ahLst/>
              <a:cxnLst/>
              <a:rect l="l" t="t" r="r" b="b"/>
              <a:pathLst>
                <a:path w="2100" h="125" fill="none" extrusionOk="0">
                  <a:moveTo>
                    <a:pt x="1" y="0"/>
                  </a:moveTo>
                  <a:cubicBezTo>
                    <a:pt x="700" y="47"/>
                    <a:pt x="1400" y="93"/>
                    <a:pt x="2100" y="12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10699" y="2100836"/>
              <a:ext cx="45622" cy="7394"/>
            </a:xfrm>
            <a:custGeom>
              <a:avLst/>
              <a:gdLst/>
              <a:ahLst/>
              <a:cxnLst/>
              <a:rect l="l" t="t" r="r" b="b"/>
              <a:pathLst>
                <a:path w="2505" h="406" fill="none" extrusionOk="0">
                  <a:moveTo>
                    <a:pt x="1" y="1"/>
                  </a:moveTo>
                  <a:cubicBezTo>
                    <a:pt x="841" y="141"/>
                    <a:pt x="1665" y="281"/>
                    <a:pt x="2504" y="405"/>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39"/>
            <p:cNvGrpSpPr/>
            <p:nvPr/>
          </p:nvGrpSpPr>
          <p:grpSpPr>
            <a:xfrm>
              <a:off x="-614572" y="1706354"/>
              <a:ext cx="650787" cy="884144"/>
              <a:chOff x="-614572" y="1706354"/>
              <a:chExt cx="650787" cy="884144"/>
            </a:xfrm>
          </p:grpSpPr>
          <p:sp>
            <p:nvSpPr>
              <p:cNvPr id="638" name="Google Shape;638;p39"/>
              <p:cNvSpPr/>
              <p:nvPr/>
            </p:nvSpPr>
            <p:spPr>
              <a:xfrm>
                <a:off x="-370761" y="1795559"/>
                <a:ext cx="32874" cy="22966"/>
              </a:xfrm>
              <a:custGeom>
                <a:avLst/>
                <a:gdLst/>
                <a:ahLst/>
                <a:cxnLst/>
                <a:rect l="l" t="t" r="r" b="b"/>
                <a:pathLst>
                  <a:path w="1805" h="1261" fill="none" extrusionOk="0">
                    <a:moveTo>
                      <a:pt x="1" y="1"/>
                    </a:moveTo>
                    <a:cubicBezTo>
                      <a:pt x="607" y="421"/>
                      <a:pt x="1214" y="840"/>
                      <a:pt x="1805" y="126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413506" y="1884199"/>
                <a:ext cx="40505" cy="15317"/>
              </a:xfrm>
              <a:custGeom>
                <a:avLst/>
                <a:gdLst/>
                <a:ahLst/>
                <a:cxnLst/>
                <a:rect l="l" t="t" r="r" b="b"/>
                <a:pathLst>
                  <a:path w="2224" h="841" fill="none" extrusionOk="0">
                    <a:moveTo>
                      <a:pt x="0" y="1"/>
                    </a:moveTo>
                    <a:cubicBezTo>
                      <a:pt x="731" y="281"/>
                      <a:pt x="1477" y="560"/>
                      <a:pt x="2224" y="84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426255" y="1975097"/>
                <a:ext cx="40505" cy="2568"/>
              </a:xfrm>
              <a:custGeom>
                <a:avLst/>
                <a:gdLst/>
                <a:ahLst/>
                <a:cxnLst/>
                <a:rect l="l" t="t" r="r" b="b"/>
                <a:pathLst>
                  <a:path w="2224" h="141" fill="none" extrusionOk="0">
                    <a:moveTo>
                      <a:pt x="0" y="141"/>
                    </a:moveTo>
                    <a:cubicBezTo>
                      <a:pt x="731" y="94"/>
                      <a:pt x="1477" y="48"/>
                      <a:pt x="2224"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p:nvPr/>
            </p:nvSpPr>
            <p:spPr>
              <a:xfrm>
                <a:off x="-426255" y="2056944"/>
                <a:ext cx="43054" cy="18"/>
              </a:xfrm>
              <a:custGeom>
                <a:avLst/>
                <a:gdLst/>
                <a:ahLst/>
                <a:cxnLst/>
                <a:rect l="l" t="t" r="r" b="b"/>
                <a:pathLst>
                  <a:path w="2364" h="1" fill="none" extrusionOk="0">
                    <a:moveTo>
                      <a:pt x="0" y="1"/>
                    </a:moveTo>
                    <a:lnTo>
                      <a:pt x="2364" y="1"/>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9"/>
              <p:cNvSpPr/>
              <p:nvPr/>
            </p:nvSpPr>
            <p:spPr>
              <a:xfrm>
                <a:off x="-441827" y="2110471"/>
                <a:ext cx="43346" cy="20398"/>
              </a:xfrm>
              <a:custGeom>
                <a:avLst/>
                <a:gdLst/>
                <a:ahLst/>
                <a:cxnLst/>
                <a:rect l="l" t="t" r="r" b="b"/>
                <a:pathLst>
                  <a:path w="2380" h="1120" fill="none" extrusionOk="0">
                    <a:moveTo>
                      <a:pt x="0" y="0"/>
                    </a:moveTo>
                    <a:cubicBezTo>
                      <a:pt x="793" y="374"/>
                      <a:pt x="1586" y="747"/>
                      <a:pt x="2379" y="112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9"/>
              <p:cNvSpPr/>
              <p:nvPr/>
            </p:nvSpPr>
            <p:spPr>
              <a:xfrm>
                <a:off x="-458546" y="2170226"/>
                <a:ext cx="40231" cy="35988"/>
              </a:xfrm>
              <a:custGeom>
                <a:avLst/>
                <a:gdLst/>
                <a:ahLst/>
                <a:cxnLst/>
                <a:rect l="l" t="t" r="r" b="b"/>
                <a:pathLst>
                  <a:path w="2209" h="1976" fill="none" extrusionOk="0">
                    <a:moveTo>
                      <a:pt x="1" y="0"/>
                    </a:moveTo>
                    <a:lnTo>
                      <a:pt x="2209" y="1975"/>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9"/>
              <p:cNvSpPr/>
              <p:nvPr/>
            </p:nvSpPr>
            <p:spPr>
              <a:xfrm>
                <a:off x="-478088" y="2226576"/>
                <a:ext cx="22110" cy="50995"/>
              </a:xfrm>
              <a:custGeom>
                <a:avLst/>
                <a:gdLst/>
                <a:ahLst/>
                <a:cxnLst/>
                <a:rect l="l" t="t" r="r" b="b"/>
                <a:pathLst>
                  <a:path w="1214" h="2800" fill="none" extrusionOk="0">
                    <a:moveTo>
                      <a:pt x="1" y="1"/>
                    </a:moveTo>
                    <a:lnTo>
                      <a:pt x="1214" y="2799"/>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284671" y="1726752"/>
                <a:ext cx="17866" cy="43346"/>
              </a:xfrm>
              <a:custGeom>
                <a:avLst/>
                <a:gdLst/>
                <a:ahLst/>
                <a:cxnLst/>
                <a:rect l="l" t="t" r="r" b="b"/>
                <a:pathLst>
                  <a:path w="981" h="2380" fill="none" extrusionOk="0">
                    <a:moveTo>
                      <a:pt x="1" y="0"/>
                    </a:moveTo>
                    <a:cubicBezTo>
                      <a:pt x="328" y="793"/>
                      <a:pt x="654" y="1586"/>
                      <a:pt x="981" y="2379"/>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9"/>
              <p:cNvSpPr/>
              <p:nvPr/>
            </p:nvSpPr>
            <p:spPr>
              <a:xfrm>
                <a:off x="-214717" y="1711453"/>
                <a:ext cx="3424" cy="45622"/>
              </a:xfrm>
              <a:custGeom>
                <a:avLst/>
                <a:gdLst/>
                <a:ahLst/>
                <a:cxnLst/>
                <a:rect l="l" t="t" r="r" b="b"/>
                <a:pathLst>
                  <a:path w="188" h="2505" fill="none" extrusionOk="0">
                    <a:moveTo>
                      <a:pt x="1" y="1"/>
                    </a:moveTo>
                    <a:cubicBezTo>
                      <a:pt x="63" y="840"/>
                      <a:pt x="125" y="1680"/>
                      <a:pt x="187" y="250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9"/>
              <p:cNvSpPr/>
              <p:nvPr/>
            </p:nvSpPr>
            <p:spPr>
              <a:xfrm>
                <a:off x="-161755" y="1706354"/>
                <a:ext cx="2277" cy="55803"/>
              </a:xfrm>
              <a:custGeom>
                <a:avLst/>
                <a:gdLst/>
                <a:ahLst/>
                <a:cxnLst/>
                <a:rect l="l" t="t" r="r" b="b"/>
                <a:pathLst>
                  <a:path w="125" h="3064" fill="none" extrusionOk="0">
                    <a:moveTo>
                      <a:pt x="125" y="1"/>
                    </a:moveTo>
                    <a:cubicBezTo>
                      <a:pt x="78" y="1011"/>
                      <a:pt x="47" y="2038"/>
                      <a:pt x="0" y="306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9"/>
              <p:cNvSpPr/>
              <p:nvPr/>
            </p:nvSpPr>
            <p:spPr>
              <a:xfrm>
                <a:off x="-101435" y="1742032"/>
                <a:ext cx="28612" cy="40231"/>
              </a:xfrm>
              <a:custGeom>
                <a:avLst/>
                <a:gdLst/>
                <a:ahLst/>
                <a:cxnLst/>
                <a:rect l="l" t="t" r="r" b="b"/>
                <a:pathLst>
                  <a:path w="1571" h="2209" fill="none" extrusionOk="0">
                    <a:moveTo>
                      <a:pt x="0" y="2209"/>
                    </a:moveTo>
                    <a:cubicBezTo>
                      <a:pt x="529" y="1463"/>
                      <a:pt x="1042" y="732"/>
                      <a:pt x="1571"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9"/>
              <p:cNvSpPr/>
              <p:nvPr/>
            </p:nvSpPr>
            <p:spPr>
              <a:xfrm>
                <a:off x="-38001" y="1796979"/>
                <a:ext cx="43054" cy="30324"/>
              </a:xfrm>
              <a:custGeom>
                <a:avLst/>
                <a:gdLst/>
                <a:ahLst/>
                <a:cxnLst/>
                <a:rect l="l" t="t" r="r" b="b"/>
                <a:pathLst>
                  <a:path w="2364" h="1665" fill="none" extrusionOk="0">
                    <a:moveTo>
                      <a:pt x="0" y="1664"/>
                    </a:moveTo>
                    <a:cubicBezTo>
                      <a:pt x="778" y="1104"/>
                      <a:pt x="1571" y="545"/>
                      <a:pt x="2364" y="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a:off x="-15071" y="1853329"/>
                <a:ext cx="43346" cy="22675"/>
              </a:xfrm>
              <a:custGeom>
                <a:avLst/>
                <a:gdLst/>
                <a:ahLst/>
                <a:cxnLst/>
                <a:rect l="l" t="t" r="r" b="b"/>
                <a:pathLst>
                  <a:path w="2380" h="1245" fill="none" extrusionOk="0">
                    <a:moveTo>
                      <a:pt x="1" y="1245"/>
                    </a:moveTo>
                    <a:cubicBezTo>
                      <a:pt x="794" y="825"/>
                      <a:pt x="1587" y="405"/>
                      <a:pt x="2380"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9"/>
              <p:cNvSpPr/>
              <p:nvPr/>
            </p:nvSpPr>
            <p:spPr>
              <a:xfrm>
                <a:off x="-9680" y="2166256"/>
                <a:ext cx="45896" cy="17866"/>
              </a:xfrm>
              <a:custGeom>
                <a:avLst/>
                <a:gdLst/>
                <a:ahLst/>
                <a:cxnLst/>
                <a:rect l="l" t="t" r="r" b="b"/>
                <a:pathLst>
                  <a:path w="2520" h="981" fill="none" extrusionOk="0">
                    <a:moveTo>
                      <a:pt x="0" y="1"/>
                    </a:moveTo>
                    <a:lnTo>
                      <a:pt x="2519" y="98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9"/>
              <p:cNvSpPr/>
              <p:nvPr/>
            </p:nvSpPr>
            <p:spPr>
              <a:xfrm>
                <a:off x="-47635" y="2242439"/>
                <a:ext cx="35423" cy="22948"/>
              </a:xfrm>
              <a:custGeom>
                <a:avLst/>
                <a:gdLst/>
                <a:ahLst/>
                <a:cxnLst/>
                <a:rect l="l" t="t" r="r" b="b"/>
                <a:pathLst>
                  <a:path w="1945" h="1260" fill="none" extrusionOk="0">
                    <a:moveTo>
                      <a:pt x="1" y="0"/>
                    </a:moveTo>
                    <a:cubicBezTo>
                      <a:pt x="654" y="420"/>
                      <a:pt x="1307" y="840"/>
                      <a:pt x="1944" y="126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a:off x="-78214" y="2280375"/>
                <a:ext cx="38246" cy="35715"/>
              </a:xfrm>
              <a:custGeom>
                <a:avLst/>
                <a:gdLst/>
                <a:ahLst/>
                <a:cxnLst/>
                <a:rect l="l" t="t" r="r" b="b"/>
                <a:pathLst>
                  <a:path w="2100" h="1961" fill="none" extrusionOk="0">
                    <a:moveTo>
                      <a:pt x="0" y="1"/>
                    </a:moveTo>
                    <a:cubicBezTo>
                      <a:pt x="700" y="654"/>
                      <a:pt x="1400" y="1307"/>
                      <a:pt x="2100" y="196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a:off x="-126350" y="2344101"/>
                <a:ext cx="25206" cy="30324"/>
              </a:xfrm>
              <a:custGeom>
                <a:avLst/>
                <a:gdLst/>
                <a:ahLst/>
                <a:cxnLst/>
                <a:rect l="l" t="t" r="r" b="b"/>
                <a:pathLst>
                  <a:path w="1384" h="1665" fill="none" extrusionOk="0">
                    <a:moveTo>
                      <a:pt x="0" y="0"/>
                    </a:moveTo>
                    <a:cubicBezTo>
                      <a:pt x="451" y="560"/>
                      <a:pt x="917" y="1120"/>
                      <a:pt x="1384" y="166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9"/>
              <p:cNvSpPr/>
              <p:nvPr/>
            </p:nvSpPr>
            <p:spPr>
              <a:xfrm>
                <a:off x="-174212" y="2394513"/>
                <a:ext cx="32855" cy="33147"/>
              </a:xfrm>
              <a:custGeom>
                <a:avLst/>
                <a:gdLst/>
                <a:ahLst/>
                <a:cxnLst/>
                <a:rect l="l" t="t" r="r" b="b"/>
                <a:pathLst>
                  <a:path w="1804" h="1820" fill="none" extrusionOk="0">
                    <a:moveTo>
                      <a:pt x="0" y="0"/>
                    </a:moveTo>
                    <a:cubicBezTo>
                      <a:pt x="607" y="607"/>
                      <a:pt x="1198" y="1213"/>
                      <a:pt x="1804" y="182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9"/>
              <p:cNvSpPr/>
              <p:nvPr/>
            </p:nvSpPr>
            <p:spPr>
              <a:xfrm>
                <a:off x="-234532" y="2436711"/>
                <a:ext cx="32291" cy="33985"/>
              </a:xfrm>
              <a:custGeom>
                <a:avLst/>
                <a:gdLst/>
                <a:ahLst/>
                <a:cxnLst/>
                <a:rect l="l" t="t" r="r" b="b"/>
                <a:pathLst>
                  <a:path w="1773" h="1866" fill="none" extrusionOk="0">
                    <a:moveTo>
                      <a:pt x="0" y="0"/>
                    </a:moveTo>
                    <a:cubicBezTo>
                      <a:pt x="591" y="622"/>
                      <a:pt x="1182" y="1244"/>
                      <a:pt x="1773" y="1866"/>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9"/>
              <p:cNvSpPr/>
              <p:nvPr/>
            </p:nvSpPr>
            <p:spPr>
              <a:xfrm>
                <a:off x="-280974" y="2470678"/>
                <a:ext cx="22675" cy="43364"/>
              </a:xfrm>
              <a:custGeom>
                <a:avLst/>
                <a:gdLst/>
                <a:ahLst/>
                <a:cxnLst/>
                <a:rect l="l" t="t" r="r" b="b"/>
                <a:pathLst>
                  <a:path w="1245" h="2381" fill="none" extrusionOk="0">
                    <a:moveTo>
                      <a:pt x="0" y="1"/>
                    </a:moveTo>
                    <a:lnTo>
                      <a:pt x="1244" y="238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339891" y="2501548"/>
                <a:ext cx="15317" cy="40796"/>
              </a:xfrm>
              <a:custGeom>
                <a:avLst/>
                <a:gdLst/>
                <a:ahLst/>
                <a:cxnLst/>
                <a:rect l="l" t="t" r="r" b="b"/>
                <a:pathLst>
                  <a:path w="841" h="2240" fill="none" extrusionOk="0">
                    <a:moveTo>
                      <a:pt x="1" y="1"/>
                    </a:moveTo>
                    <a:cubicBezTo>
                      <a:pt x="281" y="747"/>
                      <a:pt x="561" y="1494"/>
                      <a:pt x="841" y="224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9"/>
              <p:cNvSpPr/>
              <p:nvPr/>
            </p:nvSpPr>
            <p:spPr>
              <a:xfrm>
                <a:off x="-405875" y="2529595"/>
                <a:ext cx="17575" cy="58353"/>
              </a:xfrm>
              <a:custGeom>
                <a:avLst/>
                <a:gdLst/>
                <a:ahLst/>
                <a:cxnLst/>
                <a:rect l="l" t="t" r="r" b="b"/>
                <a:pathLst>
                  <a:path w="965" h="3204" fill="none" extrusionOk="0">
                    <a:moveTo>
                      <a:pt x="1" y="0"/>
                    </a:moveTo>
                    <a:cubicBezTo>
                      <a:pt x="312" y="1073"/>
                      <a:pt x="638" y="2130"/>
                      <a:pt x="965" y="3203"/>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9"/>
              <p:cNvSpPr/>
              <p:nvPr/>
            </p:nvSpPr>
            <p:spPr>
              <a:xfrm>
                <a:off x="-467033" y="2552525"/>
                <a:ext cx="7667" cy="37973"/>
              </a:xfrm>
              <a:custGeom>
                <a:avLst/>
                <a:gdLst/>
                <a:ahLst/>
                <a:cxnLst/>
                <a:rect l="l" t="t" r="r" b="b"/>
                <a:pathLst>
                  <a:path w="421" h="2085" fill="none" extrusionOk="0">
                    <a:moveTo>
                      <a:pt x="0" y="1"/>
                    </a:moveTo>
                    <a:cubicBezTo>
                      <a:pt x="140" y="685"/>
                      <a:pt x="280" y="1385"/>
                      <a:pt x="420" y="208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9"/>
              <p:cNvSpPr/>
              <p:nvPr/>
            </p:nvSpPr>
            <p:spPr>
              <a:xfrm>
                <a:off x="-614572" y="1751921"/>
                <a:ext cx="647382" cy="817341"/>
              </a:xfrm>
              <a:custGeom>
                <a:avLst/>
                <a:gdLst/>
                <a:ahLst/>
                <a:cxnLst/>
                <a:rect l="l" t="t" r="r" b="b"/>
                <a:pathLst>
                  <a:path w="35546" h="44878" extrusionOk="0">
                    <a:moveTo>
                      <a:pt x="23090" y="0"/>
                    </a:moveTo>
                    <a:cubicBezTo>
                      <a:pt x="20682" y="0"/>
                      <a:pt x="18334" y="762"/>
                      <a:pt x="16576" y="2288"/>
                    </a:cubicBezTo>
                    <a:cubicBezTo>
                      <a:pt x="14352" y="4216"/>
                      <a:pt x="12968" y="7248"/>
                      <a:pt x="12471" y="11275"/>
                    </a:cubicBezTo>
                    <a:cubicBezTo>
                      <a:pt x="12300" y="12659"/>
                      <a:pt x="12237" y="14059"/>
                      <a:pt x="12175" y="15396"/>
                    </a:cubicBezTo>
                    <a:cubicBezTo>
                      <a:pt x="12097" y="17137"/>
                      <a:pt x="12020" y="18786"/>
                      <a:pt x="11755" y="20418"/>
                    </a:cubicBezTo>
                    <a:cubicBezTo>
                      <a:pt x="10916" y="25285"/>
                      <a:pt x="8179" y="29810"/>
                      <a:pt x="4261" y="32811"/>
                    </a:cubicBezTo>
                    <a:cubicBezTo>
                      <a:pt x="3390" y="33464"/>
                      <a:pt x="2550" y="34288"/>
                      <a:pt x="1773" y="35252"/>
                    </a:cubicBezTo>
                    <a:cubicBezTo>
                      <a:pt x="124" y="37289"/>
                      <a:pt x="0" y="40026"/>
                      <a:pt x="1493" y="42234"/>
                    </a:cubicBezTo>
                    <a:cubicBezTo>
                      <a:pt x="2643" y="43929"/>
                      <a:pt x="4432" y="44877"/>
                      <a:pt x="6360" y="44877"/>
                    </a:cubicBezTo>
                    <a:cubicBezTo>
                      <a:pt x="6951" y="44877"/>
                      <a:pt x="7541" y="44799"/>
                      <a:pt x="8148" y="44613"/>
                    </a:cubicBezTo>
                    <a:cubicBezTo>
                      <a:pt x="17524" y="41721"/>
                      <a:pt x="25843" y="35439"/>
                      <a:pt x="30990" y="27369"/>
                    </a:cubicBezTo>
                    <a:cubicBezTo>
                      <a:pt x="33758" y="23015"/>
                      <a:pt x="35235" y="18754"/>
                      <a:pt x="35375" y="14727"/>
                    </a:cubicBezTo>
                    <a:cubicBezTo>
                      <a:pt x="35546" y="9751"/>
                      <a:pt x="33493" y="4993"/>
                      <a:pt x="30010" y="2319"/>
                    </a:cubicBezTo>
                    <a:cubicBezTo>
                      <a:pt x="28005" y="774"/>
                      <a:pt x="25517" y="0"/>
                      <a:pt x="23090" y="0"/>
                    </a:cubicBezTo>
                    <a:close/>
                  </a:path>
                </a:pathLst>
              </a:custGeom>
              <a:solidFill>
                <a:srgbClr val="FFA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9"/>
              <p:cNvSpPr/>
              <p:nvPr/>
            </p:nvSpPr>
            <p:spPr>
              <a:xfrm>
                <a:off x="-570407" y="1794775"/>
                <a:ext cx="559615" cy="731378"/>
              </a:xfrm>
              <a:custGeom>
                <a:avLst/>
                <a:gdLst/>
                <a:ahLst/>
                <a:cxnLst/>
                <a:rect l="l" t="t" r="r" b="b"/>
                <a:pathLst>
                  <a:path w="30727" h="40158" extrusionOk="0">
                    <a:moveTo>
                      <a:pt x="20649" y="0"/>
                    </a:moveTo>
                    <a:cubicBezTo>
                      <a:pt x="18810" y="0"/>
                      <a:pt x="17032" y="572"/>
                      <a:pt x="15706" y="1723"/>
                    </a:cubicBezTo>
                    <a:cubicBezTo>
                      <a:pt x="13933" y="3262"/>
                      <a:pt x="12813" y="5781"/>
                      <a:pt x="12409" y="9202"/>
                    </a:cubicBezTo>
                    <a:cubicBezTo>
                      <a:pt x="12254" y="10493"/>
                      <a:pt x="12191" y="11846"/>
                      <a:pt x="12129" y="13152"/>
                    </a:cubicBezTo>
                    <a:cubicBezTo>
                      <a:pt x="12051" y="14893"/>
                      <a:pt x="11958" y="16681"/>
                      <a:pt x="11663" y="18470"/>
                    </a:cubicBezTo>
                    <a:cubicBezTo>
                      <a:pt x="10730" y="23927"/>
                      <a:pt x="7667" y="28981"/>
                      <a:pt x="3266" y="32339"/>
                    </a:cubicBezTo>
                    <a:cubicBezTo>
                      <a:pt x="2551" y="32884"/>
                      <a:pt x="1851" y="33583"/>
                      <a:pt x="1182" y="34392"/>
                    </a:cubicBezTo>
                    <a:cubicBezTo>
                      <a:pt x="1" y="35869"/>
                      <a:pt x="327" y="37502"/>
                      <a:pt x="1027" y="38559"/>
                    </a:cubicBezTo>
                    <a:cubicBezTo>
                      <a:pt x="1606" y="39397"/>
                      <a:pt x="2616" y="40157"/>
                      <a:pt x="3931" y="40157"/>
                    </a:cubicBezTo>
                    <a:cubicBezTo>
                      <a:pt x="4275" y="40157"/>
                      <a:pt x="4640" y="40106"/>
                      <a:pt x="5023" y="39990"/>
                    </a:cubicBezTo>
                    <a:cubicBezTo>
                      <a:pt x="13871" y="37268"/>
                      <a:pt x="21723" y="31344"/>
                      <a:pt x="26559" y="23741"/>
                    </a:cubicBezTo>
                    <a:cubicBezTo>
                      <a:pt x="29109" y="19745"/>
                      <a:pt x="30446" y="15888"/>
                      <a:pt x="30571" y="12296"/>
                    </a:cubicBezTo>
                    <a:cubicBezTo>
                      <a:pt x="30726" y="8067"/>
                      <a:pt x="29016" y="4055"/>
                      <a:pt x="26139" y="1847"/>
                    </a:cubicBezTo>
                    <a:cubicBezTo>
                      <a:pt x="24538" y="619"/>
                      <a:pt x="22561" y="0"/>
                      <a:pt x="206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9"/>
              <p:cNvSpPr/>
              <p:nvPr/>
            </p:nvSpPr>
            <p:spPr>
              <a:xfrm>
                <a:off x="-316379" y="2163706"/>
                <a:ext cx="72522" cy="70246"/>
              </a:xfrm>
              <a:custGeom>
                <a:avLst/>
                <a:gdLst/>
                <a:ahLst/>
                <a:cxnLst/>
                <a:rect l="l" t="t" r="r" b="b"/>
                <a:pathLst>
                  <a:path w="3982" h="3857" extrusionOk="0">
                    <a:moveTo>
                      <a:pt x="1307" y="1"/>
                    </a:moveTo>
                    <a:lnTo>
                      <a:pt x="0" y="3857"/>
                    </a:lnTo>
                    <a:lnTo>
                      <a:pt x="3981" y="3064"/>
                    </a:lnTo>
                    <a:lnTo>
                      <a:pt x="1307" y="1"/>
                    </a:ln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9"/>
              <p:cNvSpPr/>
              <p:nvPr/>
            </p:nvSpPr>
            <p:spPr>
              <a:xfrm>
                <a:off x="-160334" y="2117264"/>
                <a:ext cx="72795" cy="70246"/>
              </a:xfrm>
              <a:custGeom>
                <a:avLst/>
                <a:gdLst/>
                <a:ahLst/>
                <a:cxnLst/>
                <a:rect l="l" t="t" r="r" b="b"/>
                <a:pathLst>
                  <a:path w="3997" h="3857" extrusionOk="0">
                    <a:moveTo>
                      <a:pt x="3996" y="1"/>
                    </a:moveTo>
                    <a:lnTo>
                      <a:pt x="0" y="794"/>
                    </a:lnTo>
                    <a:lnTo>
                      <a:pt x="2675" y="3857"/>
                    </a:lnTo>
                    <a:lnTo>
                      <a:pt x="3996" y="1"/>
                    </a:ln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9"/>
              <p:cNvSpPr/>
              <p:nvPr/>
            </p:nvSpPr>
            <p:spPr>
              <a:xfrm>
                <a:off x="-392835" y="2341551"/>
                <a:ext cx="71375" cy="71666"/>
              </a:xfrm>
              <a:custGeom>
                <a:avLst/>
                <a:gdLst/>
                <a:ahLst/>
                <a:cxnLst/>
                <a:rect l="l" t="t" r="r" b="b"/>
                <a:pathLst>
                  <a:path w="3919" h="3935" extrusionOk="0">
                    <a:moveTo>
                      <a:pt x="1026" y="1"/>
                    </a:moveTo>
                    <a:lnTo>
                      <a:pt x="0" y="3934"/>
                    </a:lnTo>
                    <a:lnTo>
                      <a:pt x="3919" y="2846"/>
                    </a:lnTo>
                    <a:lnTo>
                      <a:pt x="1026" y="1"/>
                    </a:lnTo>
                    <a:close/>
                  </a:path>
                </a:pathLst>
              </a:custGeom>
              <a:solidFill>
                <a:srgbClr val="87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9"/>
              <p:cNvSpPr/>
              <p:nvPr/>
            </p:nvSpPr>
            <p:spPr>
              <a:xfrm>
                <a:off x="-299951" y="1816794"/>
                <a:ext cx="109603" cy="82430"/>
              </a:xfrm>
              <a:custGeom>
                <a:avLst/>
                <a:gdLst/>
                <a:ahLst/>
                <a:cxnLst/>
                <a:rect l="l" t="t" r="r" b="b"/>
                <a:pathLst>
                  <a:path w="6018" h="4526" fill="none" extrusionOk="0">
                    <a:moveTo>
                      <a:pt x="0" y="4526"/>
                    </a:moveTo>
                    <a:cubicBezTo>
                      <a:pt x="187" y="3173"/>
                      <a:pt x="964" y="1898"/>
                      <a:pt x="2099" y="1105"/>
                    </a:cubicBezTo>
                    <a:cubicBezTo>
                      <a:pt x="3219" y="312"/>
                      <a:pt x="4681" y="1"/>
                      <a:pt x="6018" y="265"/>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9"/>
              <p:cNvSpPr/>
              <p:nvPr/>
            </p:nvSpPr>
            <p:spPr>
              <a:xfrm>
                <a:off x="-249266" y="1925268"/>
                <a:ext cx="136521" cy="136503"/>
              </a:xfrm>
              <a:custGeom>
                <a:avLst/>
                <a:gdLst/>
                <a:ahLst/>
                <a:cxnLst/>
                <a:rect l="l" t="t" r="r" b="b"/>
                <a:pathLst>
                  <a:path w="7496" h="7495" extrusionOk="0">
                    <a:moveTo>
                      <a:pt x="3748" y="0"/>
                    </a:moveTo>
                    <a:cubicBezTo>
                      <a:pt x="1680" y="0"/>
                      <a:pt x="1" y="1664"/>
                      <a:pt x="1" y="3748"/>
                    </a:cubicBezTo>
                    <a:cubicBezTo>
                      <a:pt x="1" y="5816"/>
                      <a:pt x="1680" y="7495"/>
                      <a:pt x="3748" y="7495"/>
                    </a:cubicBezTo>
                    <a:cubicBezTo>
                      <a:pt x="5816" y="7495"/>
                      <a:pt x="7495" y="5816"/>
                      <a:pt x="7495" y="3748"/>
                    </a:cubicBezTo>
                    <a:cubicBezTo>
                      <a:pt x="7495" y="1664"/>
                      <a:pt x="5816" y="0"/>
                      <a:pt x="3748" y="0"/>
                    </a:cubicBez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9"/>
              <p:cNvSpPr/>
              <p:nvPr/>
            </p:nvSpPr>
            <p:spPr>
              <a:xfrm>
                <a:off x="-220654" y="1946212"/>
                <a:ext cx="35697" cy="34567"/>
              </a:xfrm>
              <a:custGeom>
                <a:avLst/>
                <a:gdLst/>
                <a:ahLst/>
                <a:cxnLst/>
                <a:rect l="l" t="t" r="r" b="b"/>
                <a:pathLst>
                  <a:path w="1960" h="1898" fill="none" extrusionOk="0">
                    <a:moveTo>
                      <a:pt x="16" y="1898"/>
                    </a:moveTo>
                    <a:cubicBezTo>
                      <a:pt x="0" y="903"/>
                      <a:pt x="964" y="1"/>
                      <a:pt x="1959" y="110"/>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299387" y="1978212"/>
                <a:ext cx="2568" cy="27774"/>
              </a:xfrm>
              <a:custGeom>
                <a:avLst/>
                <a:gdLst/>
                <a:ahLst/>
                <a:cxnLst/>
                <a:rect l="l" t="t" r="r" b="b"/>
                <a:pathLst>
                  <a:path w="141" h="1525" fill="none" extrusionOk="0">
                    <a:moveTo>
                      <a:pt x="0" y="1"/>
                    </a:moveTo>
                    <a:cubicBezTo>
                      <a:pt x="47" y="514"/>
                      <a:pt x="94" y="1012"/>
                      <a:pt x="140" y="1525"/>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200274" y="1868900"/>
                <a:ext cx="28065" cy="12767"/>
              </a:xfrm>
              <a:custGeom>
                <a:avLst/>
                <a:gdLst/>
                <a:ahLst/>
                <a:cxnLst/>
                <a:rect l="l" t="t" r="r" b="b"/>
                <a:pathLst>
                  <a:path w="1541" h="701" fill="none" extrusionOk="0">
                    <a:moveTo>
                      <a:pt x="1" y="701"/>
                    </a:moveTo>
                    <a:cubicBezTo>
                      <a:pt x="514" y="467"/>
                      <a:pt x="1027" y="234"/>
                      <a:pt x="1540"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9"/>
              <p:cNvSpPr/>
              <p:nvPr/>
            </p:nvSpPr>
            <p:spPr>
              <a:xfrm>
                <a:off x="-75664" y="1947633"/>
                <a:ext cx="25498" cy="7667"/>
              </a:xfrm>
              <a:custGeom>
                <a:avLst/>
                <a:gdLst/>
                <a:ahLst/>
                <a:cxnLst/>
                <a:rect l="l" t="t" r="r" b="b"/>
                <a:pathLst>
                  <a:path w="1400" h="421" fill="none" extrusionOk="0">
                    <a:moveTo>
                      <a:pt x="0" y="1"/>
                    </a:moveTo>
                    <a:cubicBezTo>
                      <a:pt x="467" y="141"/>
                      <a:pt x="933" y="281"/>
                      <a:pt x="1400" y="42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9"/>
              <p:cNvSpPr/>
              <p:nvPr/>
            </p:nvSpPr>
            <p:spPr>
              <a:xfrm>
                <a:off x="-57834" y="2031465"/>
                <a:ext cx="18" cy="38246"/>
              </a:xfrm>
              <a:custGeom>
                <a:avLst/>
                <a:gdLst/>
                <a:ahLst/>
                <a:cxnLst/>
                <a:rect l="l" t="t" r="r" b="b"/>
                <a:pathLst>
                  <a:path w="1" h="2100" fill="none" extrusionOk="0">
                    <a:moveTo>
                      <a:pt x="1" y="0"/>
                    </a:moveTo>
                    <a:lnTo>
                      <a:pt x="1" y="2099"/>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9"/>
              <p:cNvSpPr/>
              <p:nvPr/>
            </p:nvSpPr>
            <p:spPr>
              <a:xfrm>
                <a:off x="-250960" y="2097449"/>
                <a:ext cx="28047" cy="7649"/>
              </a:xfrm>
              <a:custGeom>
                <a:avLst/>
                <a:gdLst/>
                <a:ahLst/>
                <a:cxnLst/>
                <a:rect l="l" t="t" r="r" b="b"/>
                <a:pathLst>
                  <a:path w="1540" h="420" fill="none" extrusionOk="0">
                    <a:moveTo>
                      <a:pt x="1540" y="0"/>
                    </a:moveTo>
                    <a:lnTo>
                      <a:pt x="0" y="42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9"/>
              <p:cNvSpPr/>
              <p:nvPr/>
            </p:nvSpPr>
            <p:spPr>
              <a:xfrm>
                <a:off x="-179876" y="2234789"/>
                <a:ext cx="7667" cy="28047"/>
              </a:xfrm>
              <a:custGeom>
                <a:avLst/>
                <a:gdLst/>
                <a:ahLst/>
                <a:cxnLst/>
                <a:rect l="l" t="t" r="r" b="b"/>
                <a:pathLst>
                  <a:path w="421" h="1540" fill="none" extrusionOk="0">
                    <a:moveTo>
                      <a:pt x="0" y="1"/>
                    </a:moveTo>
                    <a:lnTo>
                      <a:pt x="420" y="154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9"/>
              <p:cNvSpPr/>
              <p:nvPr/>
            </p:nvSpPr>
            <p:spPr>
              <a:xfrm>
                <a:off x="-258609" y="2318622"/>
                <a:ext cx="20416" cy="15299"/>
              </a:xfrm>
              <a:custGeom>
                <a:avLst/>
                <a:gdLst/>
                <a:ahLst/>
                <a:cxnLst/>
                <a:rect l="l" t="t" r="r" b="b"/>
                <a:pathLst>
                  <a:path w="1121" h="840" fill="none" extrusionOk="0">
                    <a:moveTo>
                      <a:pt x="1120" y="0"/>
                    </a:moveTo>
                    <a:cubicBezTo>
                      <a:pt x="747" y="280"/>
                      <a:pt x="374" y="560"/>
                      <a:pt x="1" y="84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9"/>
              <p:cNvSpPr/>
              <p:nvPr/>
            </p:nvSpPr>
            <p:spPr>
              <a:xfrm>
                <a:off x="-370470" y="2278117"/>
                <a:ext cx="7667" cy="25224"/>
              </a:xfrm>
              <a:custGeom>
                <a:avLst/>
                <a:gdLst/>
                <a:ahLst/>
                <a:cxnLst/>
                <a:rect l="l" t="t" r="r" b="b"/>
                <a:pathLst>
                  <a:path w="421" h="1385" fill="none" extrusionOk="0">
                    <a:moveTo>
                      <a:pt x="1" y="1"/>
                    </a:moveTo>
                    <a:cubicBezTo>
                      <a:pt x="140" y="451"/>
                      <a:pt x="280" y="918"/>
                      <a:pt x="420" y="1384"/>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9"/>
              <p:cNvSpPr/>
              <p:nvPr/>
            </p:nvSpPr>
            <p:spPr>
              <a:xfrm>
                <a:off x="-482331" y="2433014"/>
                <a:ext cx="30597" cy="18"/>
              </a:xfrm>
              <a:custGeom>
                <a:avLst/>
                <a:gdLst/>
                <a:ahLst/>
                <a:cxnLst/>
                <a:rect l="l" t="t" r="r" b="b"/>
                <a:pathLst>
                  <a:path w="1680" h="1" fill="none" extrusionOk="0">
                    <a:moveTo>
                      <a:pt x="1" y="1"/>
                    </a:moveTo>
                    <a:lnTo>
                      <a:pt x="1680" y="1"/>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9"/>
              <p:cNvSpPr/>
              <p:nvPr/>
            </p:nvSpPr>
            <p:spPr>
              <a:xfrm>
                <a:off x="-479781" y="2481168"/>
                <a:ext cx="18" cy="15299"/>
              </a:xfrm>
              <a:custGeom>
                <a:avLst/>
                <a:gdLst/>
                <a:ahLst/>
                <a:cxnLst/>
                <a:rect l="l" t="t" r="r" b="b"/>
                <a:pathLst>
                  <a:path w="1" h="840" fill="none" extrusionOk="0">
                    <a:moveTo>
                      <a:pt x="0" y="0"/>
                    </a:moveTo>
                    <a:lnTo>
                      <a:pt x="0" y="84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9" name="Google Shape;679;p39"/>
          <p:cNvGrpSpPr/>
          <p:nvPr/>
        </p:nvGrpSpPr>
        <p:grpSpPr>
          <a:xfrm>
            <a:off x="8365376" y="409108"/>
            <a:ext cx="522790" cy="596295"/>
            <a:chOff x="-232274" y="2462883"/>
            <a:chExt cx="522790" cy="596295"/>
          </a:xfrm>
        </p:grpSpPr>
        <p:sp>
          <p:nvSpPr>
            <p:cNvPr id="680" name="Google Shape;680;p39"/>
            <p:cNvSpPr/>
            <p:nvPr/>
          </p:nvSpPr>
          <p:spPr>
            <a:xfrm>
              <a:off x="-232274" y="2462883"/>
              <a:ext cx="522790" cy="596295"/>
            </a:xfrm>
            <a:custGeom>
              <a:avLst/>
              <a:gdLst/>
              <a:ahLst/>
              <a:cxnLst/>
              <a:rect l="l" t="t" r="r" b="b"/>
              <a:pathLst>
                <a:path w="28705" h="32741" extrusionOk="0">
                  <a:moveTo>
                    <a:pt x="12798" y="0"/>
                  </a:moveTo>
                  <a:cubicBezTo>
                    <a:pt x="12263" y="0"/>
                    <a:pt x="11728" y="34"/>
                    <a:pt x="11196" y="102"/>
                  </a:cubicBezTo>
                  <a:cubicBezTo>
                    <a:pt x="8164" y="491"/>
                    <a:pt x="5225" y="2139"/>
                    <a:pt x="3142" y="4658"/>
                  </a:cubicBezTo>
                  <a:cubicBezTo>
                    <a:pt x="1011" y="7224"/>
                    <a:pt x="1" y="10412"/>
                    <a:pt x="389" y="13413"/>
                  </a:cubicBezTo>
                  <a:cubicBezTo>
                    <a:pt x="1058" y="18559"/>
                    <a:pt x="4883" y="22353"/>
                    <a:pt x="8273" y="25696"/>
                  </a:cubicBezTo>
                  <a:cubicBezTo>
                    <a:pt x="9268" y="26676"/>
                    <a:pt x="10201" y="27609"/>
                    <a:pt x="11056" y="28557"/>
                  </a:cubicBezTo>
                  <a:cubicBezTo>
                    <a:pt x="11305" y="28837"/>
                    <a:pt x="11554" y="29148"/>
                    <a:pt x="11818" y="29459"/>
                  </a:cubicBezTo>
                  <a:cubicBezTo>
                    <a:pt x="13015" y="30936"/>
                    <a:pt x="14493" y="32740"/>
                    <a:pt x="16872" y="32740"/>
                  </a:cubicBezTo>
                  <a:cubicBezTo>
                    <a:pt x="17074" y="32740"/>
                    <a:pt x="17291" y="32725"/>
                    <a:pt x="17509" y="32694"/>
                  </a:cubicBezTo>
                  <a:cubicBezTo>
                    <a:pt x="21225" y="32212"/>
                    <a:pt x="24087" y="27858"/>
                    <a:pt x="24880" y="26536"/>
                  </a:cubicBezTo>
                  <a:cubicBezTo>
                    <a:pt x="28160" y="21016"/>
                    <a:pt x="28705" y="14283"/>
                    <a:pt x="26263" y="8950"/>
                  </a:cubicBezTo>
                  <a:cubicBezTo>
                    <a:pt x="23811" y="3577"/>
                    <a:pt x="18320" y="0"/>
                    <a:pt x="12798" y="0"/>
                  </a:cubicBezTo>
                  <a:close/>
                </a:path>
              </a:pathLst>
            </a:custGeom>
            <a:solidFill>
              <a:srgbClr val="EFD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9"/>
            <p:cNvSpPr/>
            <p:nvPr/>
          </p:nvSpPr>
          <p:spPr>
            <a:xfrm>
              <a:off x="-187817" y="2506083"/>
              <a:ext cx="433020" cy="509841"/>
            </a:xfrm>
            <a:custGeom>
              <a:avLst/>
              <a:gdLst/>
              <a:ahLst/>
              <a:cxnLst/>
              <a:rect l="l" t="t" r="r" b="b"/>
              <a:pathLst>
                <a:path w="23776" h="27994" extrusionOk="0">
                  <a:moveTo>
                    <a:pt x="10310" y="1"/>
                  </a:moveTo>
                  <a:cubicBezTo>
                    <a:pt x="9890" y="1"/>
                    <a:pt x="9486" y="32"/>
                    <a:pt x="9066" y="78"/>
                  </a:cubicBezTo>
                  <a:cubicBezTo>
                    <a:pt x="6609" y="389"/>
                    <a:pt x="4230" y="1742"/>
                    <a:pt x="2520" y="3795"/>
                  </a:cubicBezTo>
                  <a:cubicBezTo>
                    <a:pt x="809" y="5863"/>
                    <a:pt x="1" y="8397"/>
                    <a:pt x="312" y="10745"/>
                  </a:cubicBezTo>
                  <a:cubicBezTo>
                    <a:pt x="856" y="15068"/>
                    <a:pt x="4230" y="18411"/>
                    <a:pt x="7496" y="21645"/>
                  </a:cubicBezTo>
                  <a:cubicBezTo>
                    <a:pt x="8475" y="22609"/>
                    <a:pt x="9470" y="23604"/>
                    <a:pt x="10372" y="24599"/>
                  </a:cubicBezTo>
                  <a:cubicBezTo>
                    <a:pt x="10652" y="24910"/>
                    <a:pt x="10932" y="25237"/>
                    <a:pt x="11212" y="25579"/>
                  </a:cubicBezTo>
                  <a:cubicBezTo>
                    <a:pt x="12418" y="27058"/>
                    <a:pt x="13279" y="27993"/>
                    <a:pt x="14457" y="27993"/>
                  </a:cubicBezTo>
                  <a:cubicBezTo>
                    <a:pt x="14555" y="27993"/>
                    <a:pt x="14655" y="27987"/>
                    <a:pt x="14757" y="27974"/>
                  </a:cubicBezTo>
                  <a:cubicBezTo>
                    <a:pt x="16872" y="27694"/>
                    <a:pt x="19127" y="25081"/>
                    <a:pt x="20402" y="22936"/>
                  </a:cubicBezTo>
                  <a:cubicBezTo>
                    <a:pt x="23294" y="18084"/>
                    <a:pt x="23776" y="12191"/>
                    <a:pt x="21661" y="7558"/>
                  </a:cubicBezTo>
                  <a:cubicBezTo>
                    <a:pt x="19609" y="3079"/>
                    <a:pt x="14897" y="1"/>
                    <a:pt x="103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9"/>
            <p:cNvSpPr/>
            <p:nvPr/>
          </p:nvSpPr>
          <p:spPr>
            <a:xfrm>
              <a:off x="86882" y="2619638"/>
              <a:ext cx="35697" cy="12767"/>
            </a:xfrm>
            <a:custGeom>
              <a:avLst/>
              <a:gdLst/>
              <a:ahLst/>
              <a:cxnLst/>
              <a:rect l="l" t="t" r="r" b="b"/>
              <a:pathLst>
                <a:path w="1960" h="701" fill="none" extrusionOk="0">
                  <a:moveTo>
                    <a:pt x="1" y="1"/>
                  </a:moveTo>
                  <a:cubicBezTo>
                    <a:pt x="654" y="234"/>
                    <a:pt x="1307" y="467"/>
                    <a:pt x="1960" y="70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9"/>
            <p:cNvSpPr/>
            <p:nvPr/>
          </p:nvSpPr>
          <p:spPr>
            <a:xfrm>
              <a:off x="117479" y="2703470"/>
              <a:ext cx="5099" cy="30597"/>
            </a:xfrm>
            <a:custGeom>
              <a:avLst/>
              <a:gdLst/>
              <a:ahLst/>
              <a:cxnLst/>
              <a:rect l="l" t="t" r="r" b="b"/>
              <a:pathLst>
                <a:path w="280" h="1680" fill="none" extrusionOk="0">
                  <a:moveTo>
                    <a:pt x="0" y="0"/>
                  </a:moveTo>
                  <a:cubicBezTo>
                    <a:pt x="93" y="560"/>
                    <a:pt x="187" y="1120"/>
                    <a:pt x="280" y="168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p:nvPr/>
          </p:nvSpPr>
          <p:spPr>
            <a:xfrm>
              <a:off x="18349" y="2784461"/>
              <a:ext cx="20416" cy="2568"/>
            </a:xfrm>
            <a:custGeom>
              <a:avLst/>
              <a:gdLst/>
              <a:ahLst/>
              <a:cxnLst/>
              <a:rect l="l" t="t" r="r" b="b"/>
              <a:pathLst>
                <a:path w="1121" h="141" fill="none" extrusionOk="0">
                  <a:moveTo>
                    <a:pt x="1120" y="0"/>
                  </a:moveTo>
                  <a:cubicBezTo>
                    <a:pt x="747" y="47"/>
                    <a:pt x="374" y="94"/>
                    <a:pt x="1" y="14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137859" y="2838261"/>
              <a:ext cx="12767" cy="25516"/>
            </a:xfrm>
            <a:custGeom>
              <a:avLst/>
              <a:gdLst/>
              <a:ahLst/>
              <a:cxnLst/>
              <a:rect l="l" t="t" r="r" b="b"/>
              <a:pathLst>
                <a:path w="701" h="1401" fill="none" extrusionOk="0">
                  <a:moveTo>
                    <a:pt x="1" y="1"/>
                  </a:moveTo>
                  <a:cubicBezTo>
                    <a:pt x="234" y="467"/>
                    <a:pt x="467" y="934"/>
                    <a:pt x="700" y="1400"/>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9"/>
            <p:cNvSpPr/>
            <p:nvPr/>
          </p:nvSpPr>
          <p:spPr>
            <a:xfrm>
              <a:off x="-108793" y="2759546"/>
              <a:ext cx="10199" cy="17848"/>
            </a:xfrm>
            <a:custGeom>
              <a:avLst/>
              <a:gdLst/>
              <a:ahLst/>
              <a:cxnLst/>
              <a:rect l="l" t="t" r="r" b="b"/>
              <a:pathLst>
                <a:path w="560" h="980" fill="none" extrusionOk="0">
                  <a:moveTo>
                    <a:pt x="0" y="0"/>
                  </a:moveTo>
                  <a:lnTo>
                    <a:pt x="560" y="980"/>
                  </a:ln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9"/>
            <p:cNvSpPr/>
            <p:nvPr/>
          </p:nvSpPr>
          <p:spPr>
            <a:xfrm>
              <a:off x="23448" y="2884138"/>
              <a:ext cx="22966" cy="2568"/>
            </a:xfrm>
            <a:custGeom>
              <a:avLst/>
              <a:gdLst/>
              <a:ahLst/>
              <a:cxnLst/>
              <a:rect l="l" t="t" r="r" b="b"/>
              <a:pathLst>
                <a:path w="1261" h="141" fill="none" extrusionOk="0">
                  <a:moveTo>
                    <a:pt x="1" y="1"/>
                  </a:moveTo>
                  <a:cubicBezTo>
                    <a:pt x="420" y="47"/>
                    <a:pt x="840" y="94"/>
                    <a:pt x="1260" y="14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104841" y="2592465"/>
              <a:ext cx="136521" cy="136503"/>
            </a:xfrm>
            <a:custGeom>
              <a:avLst/>
              <a:gdLst/>
              <a:ahLst/>
              <a:cxnLst/>
              <a:rect l="l" t="t" r="r" b="b"/>
              <a:pathLst>
                <a:path w="7496" h="7495" extrusionOk="0">
                  <a:moveTo>
                    <a:pt x="3748" y="0"/>
                  </a:moveTo>
                  <a:cubicBezTo>
                    <a:pt x="1680" y="0"/>
                    <a:pt x="1" y="1679"/>
                    <a:pt x="1" y="3747"/>
                  </a:cubicBezTo>
                  <a:cubicBezTo>
                    <a:pt x="1" y="5816"/>
                    <a:pt x="1680" y="7495"/>
                    <a:pt x="3748" y="7495"/>
                  </a:cubicBezTo>
                  <a:cubicBezTo>
                    <a:pt x="5816" y="7495"/>
                    <a:pt x="7496" y="5816"/>
                    <a:pt x="7496" y="3747"/>
                  </a:cubicBezTo>
                  <a:cubicBezTo>
                    <a:pt x="7496" y="1679"/>
                    <a:pt x="5816" y="0"/>
                    <a:pt x="3748" y="0"/>
                  </a:cubicBezTo>
                  <a:close/>
                </a:path>
              </a:pathLst>
            </a:custGeom>
            <a:solidFill>
              <a:srgbClr val="FF8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81328" y="2612571"/>
              <a:ext cx="33711" cy="37390"/>
            </a:xfrm>
            <a:custGeom>
              <a:avLst/>
              <a:gdLst/>
              <a:ahLst/>
              <a:cxnLst/>
              <a:rect l="l" t="t" r="r" b="b"/>
              <a:pathLst>
                <a:path w="1851" h="2053" fill="none" extrusionOk="0">
                  <a:moveTo>
                    <a:pt x="342" y="2053"/>
                  </a:moveTo>
                  <a:cubicBezTo>
                    <a:pt x="0" y="1135"/>
                    <a:pt x="871" y="0"/>
                    <a:pt x="1851" y="93"/>
                  </a:cubicBezTo>
                </a:path>
              </a:pathLst>
            </a:custGeom>
            <a:noFill/>
            <a:ln w="15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9"/>
            <p:cNvSpPr/>
            <p:nvPr/>
          </p:nvSpPr>
          <p:spPr>
            <a:xfrm>
              <a:off x="-156655" y="2558189"/>
              <a:ext cx="67987" cy="125193"/>
            </a:xfrm>
            <a:custGeom>
              <a:avLst/>
              <a:gdLst/>
              <a:ahLst/>
              <a:cxnLst/>
              <a:rect l="l" t="t" r="r" b="b"/>
              <a:pathLst>
                <a:path w="3733" h="6874" fill="none" extrusionOk="0">
                  <a:moveTo>
                    <a:pt x="249" y="6873"/>
                  </a:moveTo>
                  <a:cubicBezTo>
                    <a:pt x="0" y="4168"/>
                    <a:pt x="1400" y="1385"/>
                    <a:pt x="3732" y="1"/>
                  </a:cubicBezTo>
                </a:path>
              </a:pathLst>
            </a:custGeom>
            <a:noFill/>
            <a:ln w="15550" cap="rnd" cmpd="sng">
              <a:solidFill>
                <a:srgbClr val="0101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4641FBE1-F16F-80D9-A714-166958EAE4B5}"/>
              </a:ext>
            </a:extLst>
          </p:cNvPr>
          <p:cNvPicPr>
            <a:picLocks noChangeAspect="1"/>
          </p:cNvPicPr>
          <p:nvPr/>
        </p:nvPicPr>
        <p:blipFill rotWithShape="1">
          <a:blip r:embed="rId3"/>
          <a:srcRect b="84945"/>
          <a:stretch/>
        </p:blipFill>
        <p:spPr>
          <a:xfrm>
            <a:off x="972169" y="2518142"/>
            <a:ext cx="3697023" cy="620117"/>
          </a:xfrm>
          <a:prstGeom prst="rect">
            <a:avLst/>
          </a:prstGeom>
        </p:spPr>
      </p:pic>
      <p:sp>
        <p:nvSpPr>
          <p:cNvPr id="3" name="TextBox 2">
            <a:extLst>
              <a:ext uri="{FF2B5EF4-FFF2-40B4-BE49-F238E27FC236}">
                <a16:creationId xmlns:a16="http://schemas.microsoft.com/office/drawing/2014/main" id="{7B9CDAD4-CA1A-1851-DA20-5FD136EA8F95}"/>
              </a:ext>
            </a:extLst>
          </p:cNvPr>
          <p:cNvSpPr txBox="1"/>
          <p:nvPr/>
        </p:nvSpPr>
        <p:spPr>
          <a:xfrm>
            <a:off x="-139079" y="2276261"/>
            <a:ext cx="1784999" cy="338554"/>
          </a:xfrm>
          <a:prstGeom prst="rect">
            <a:avLst/>
          </a:prstGeom>
          <a:noFill/>
        </p:spPr>
        <p:txBody>
          <a:bodyPr wrap="square">
            <a:spAutoFit/>
          </a:bodyPr>
          <a:lstStyle/>
          <a:p>
            <a:pPr marL="152400" marR="0" lvl="0" indent="0" algn="l" defTabSz="914400" rtl="0" eaLnBrk="1" fontAlgn="auto" latinLnBrk="0" hangingPunct="1">
              <a:lnSpc>
                <a:spcPct val="100000"/>
              </a:lnSpc>
              <a:spcBef>
                <a:spcPts val="0"/>
              </a:spcBef>
              <a:spcAft>
                <a:spcPts val="0"/>
              </a:spcAft>
              <a:buClr>
                <a:srgbClr val="FF8C95"/>
              </a:buClr>
              <a:buSzPts val="1200"/>
              <a:buFont typeface="Nunito Light"/>
              <a:buNone/>
              <a:tabLst/>
              <a:defRPr/>
            </a:pPr>
            <a:r>
              <a:rPr kumimoji="0" lang="en-US" sz="1600" b="0" i="0" u="none" strike="noStrike" kern="0" cap="none" spc="0" normalizeH="0" baseline="0" noProof="0" dirty="0">
                <a:ln>
                  <a:noFill/>
                </a:ln>
                <a:solidFill>
                  <a:schemeClr val="accent3">
                    <a:lumMod val="50000"/>
                  </a:schemeClr>
                </a:solidFill>
                <a:effectLst/>
                <a:uLnTx/>
                <a:uFillTx/>
                <a:latin typeface="Mukta Regular"/>
                <a:cs typeface="Mukta Regular"/>
                <a:sym typeface="Mukta"/>
              </a:rPr>
              <a:t>Simple is better!</a:t>
            </a:r>
          </a:p>
        </p:txBody>
      </p:sp>
      <p:sp>
        <p:nvSpPr>
          <p:cNvPr id="7" name="TextBox 6">
            <a:extLst>
              <a:ext uri="{FF2B5EF4-FFF2-40B4-BE49-F238E27FC236}">
                <a16:creationId xmlns:a16="http://schemas.microsoft.com/office/drawing/2014/main" id="{92968034-D2C4-5269-85AD-7615C06A2655}"/>
              </a:ext>
            </a:extLst>
          </p:cNvPr>
          <p:cNvSpPr txBox="1"/>
          <p:nvPr/>
        </p:nvSpPr>
        <p:spPr>
          <a:xfrm>
            <a:off x="953990" y="1061809"/>
            <a:ext cx="7007776" cy="584775"/>
          </a:xfrm>
          <a:prstGeom prst="rect">
            <a:avLst/>
          </a:prstGeom>
          <a:noFill/>
        </p:spPr>
        <p:txBody>
          <a:bodyPr wrap="square">
            <a:spAutoFit/>
          </a:bodyPr>
          <a:lstStyle/>
          <a:p>
            <a:pPr marL="152400">
              <a:buClr>
                <a:srgbClr val="FF8C95"/>
              </a:buClr>
              <a:buSzPts val="1200"/>
              <a:defRPr/>
            </a:pPr>
            <a:r>
              <a:rPr lang="en-US" sz="1600" dirty="0">
                <a:solidFill>
                  <a:srgbClr val="010100"/>
                </a:solidFill>
                <a:latin typeface="Mukta Regular"/>
                <a:cs typeface="Mukta Regular"/>
                <a:sym typeface="Mukta"/>
              </a:rPr>
              <a:t>3. Review the figure. (Use concise and accurate words to </a:t>
            </a:r>
            <a:r>
              <a:rPr lang="en-US" sz="1600" dirty="0">
                <a:solidFill>
                  <a:srgbClr val="C00000"/>
                </a:solidFill>
                <a:latin typeface="Mukta Regular"/>
                <a:cs typeface="Mukta Regular"/>
                <a:sym typeface="Mukta"/>
              </a:rPr>
              <a:t>describe and summarize the information in the figures</a:t>
            </a:r>
            <a:r>
              <a:rPr lang="en-US" sz="1600" dirty="0">
                <a:solidFill>
                  <a:srgbClr val="010100"/>
                </a:solidFill>
                <a:latin typeface="Mukta Regular"/>
                <a:cs typeface="Mukta Regular"/>
                <a:sym typeface="Mukta"/>
              </a:rPr>
              <a:t>.)</a:t>
            </a:r>
            <a:endParaRPr lang="en-CN" sz="1600" dirty="0">
              <a:solidFill>
                <a:srgbClr val="010100"/>
              </a:solidFill>
              <a:latin typeface="Mukta Regular"/>
              <a:cs typeface="Mukta Regular"/>
              <a:sym typeface="Mukta"/>
            </a:endParaRPr>
          </a:p>
        </p:txBody>
      </p:sp>
      <p:pic>
        <p:nvPicPr>
          <p:cNvPr id="9" name="Picture 8" descr="A graph of different colored bars&#10;&#10;Description automatically generated with medium confidence">
            <a:extLst>
              <a:ext uri="{FF2B5EF4-FFF2-40B4-BE49-F238E27FC236}">
                <a16:creationId xmlns:a16="http://schemas.microsoft.com/office/drawing/2014/main" id="{4DEA2632-589F-1ACA-F7CA-6B2655BA3E54}"/>
              </a:ext>
            </a:extLst>
          </p:cNvPr>
          <p:cNvPicPr>
            <a:picLocks noChangeAspect="1"/>
          </p:cNvPicPr>
          <p:nvPr/>
        </p:nvPicPr>
        <p:blipFill>
          <a:blip r:embed="rId4"/>
          <a:stretch>
            <a:fillRect/>
          </a:stretch>
        </p:blipFill>
        <p:spPr>
          <a:xfrm>
            <a:off x="301541" y="3407962"/>
            <a:ext cx="4746421" cy="1481501"/>
          </a:xfrm>
          <a:prstGeom prst="rect">
            <a:avLst/>
          </a:prstGeom>
        </p:spPr>
      </p:pic>
      <p:pic>
        <p:nvPicPr>
          <p:cNvPr id="11" name="Picture 10" descr="A map of england with orange and blue colors&#10;&#10;Description automatically generated">
            <a:extLst>
              <a:ext uri="{FF2B5EF4-FFF2-40B4-BE49-F238E27FC236}">
                <a16:creationId xmlns:a16="http://schemas.microsoft.com/office/drawing/2014/main" id="{F6095E45-DFBC-F8CB-BDBF-13E118AF28CC}"/>
              </a:ext>
            </a:extLst>
          </p:cNvPr>
          <p:cNvPicPr>
            <a:picLocks noChangeAspect="1"/>
          </p:cNvPicPr>
          <p:nvPr/>
        </p:nvPicPr>
        <p:blipFill>
          <a:blip r:embed="rId5"/>
          <a:stretch>
            <a:fillRect/>
          </a:stretch>
        </p:blipFill>
        <p:spPr>
          <a:xfrm>
            <a:off x="4992318" y="1427834"/>
            <a:ext cx="3782730" cy="1808629"/>
          </a:xfrm>
          <a:prstGeom prst="rect">
            <a:avLst/>
          </a:prstGeom>
        </p:spPr>
      </p:pic>
      <p:cxnSp>
        <p:nvCxnSpPr>
          <p:cNvPr id="12" name="Straight Arrow Connector 11">
            <a:extLst>
              <a:ext uri="{FF2B5EF4-FFF2-40B4-BE49-F238E27FC236}">
                <a16:creationId xmlns:a16="http://schemas.microsoft.com/office/drawing/2014/main" id="{C506C754-0456-2D71-296B-2B56366D0C76}"/>
              </a:ext>
            </a:extLst>
          </p:cNvPr>
          <p:cNvCxnSpPr>
            <a:cxnSpLocks/>
          </p:cNvCxnSpPr>
          <p:nvPr/>
        </p:nvCxnSpPr>
        <p:spPr>
          <a:xfrm flipH="1">
            <a:off x="1736813" y="2981284"/>
            <a:ext cx="378955" cy="4494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90F027A-E6A4-1F44-1B94-8916F3F5BE0B}"/>
              </a:ext>
            </a:extLst>
          </p:cNvPr>
          <p:cNvCxnSpPr>
            <a:cxnSpLocks/>
          </p:cNvCxnSpPr>
          <p:nvPr/>
        </p:nvCxnSpPr>
        <p:spPr>
          <a:xfrm flipV="1">
            <a:off x="4319451" y="2210257"/>
            <a:ext cx="626940" cy="3078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976031"/>
      </p:ext>
    </p:extLst>
  </p:cSld>
  <p:clrMapOvr>
    <a:masterClrMapping/>
  </p:clrMapOvr>
</p:sld>
</file>

<file path=ppt/theme/theme1.xml><?xml version="1.0" encoding="utf-8"?>
<a:theme xmlns:a="http://schemas.openxmlformats.org/drawingml/2006/main" name="STEM Learning Newsletter by Slidesgo">
  <a:themeElements>
    <a:clrScheme name="Simple Light">
      <a:dk1>
        <a:srgbClr val="010100"/>
      </a:dk1>
      <a:lt1>
        <a:srgbClr val="7482FF"/>
      </a:lt1>
      <a:dk2>
        <a:srgbClr val="B0BCEE"/>
      </a:dk2>
      <a:lt2>
        <a:srgbClr val="C3CBEC"/>
      </a:lt2>
      <a:accent1>
        <a:srgbClr val="87BEA3"/>
      </a:accent1>
      <a:accent2>
        <a:srgbClr val="EFD77C"/>
      </a:accent2>
      <a:accent3>
        <a:srgbClr val="FF8C95"/>
      </a:accent3>
      <a:accent4>
        <a:srgbClr val="FFA7DF"/>
      </a:accent4>
      <a:accent5>
        <a:srgbClr val="E0E6FF"/>
      </a:accent5>
      <a:accent6>
        <a:srgbClr val="FFFFFF"/>
      </a:accent6>
      <a:hlink>
        <a:srgbClr val="0101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4885</TotalTime>
  <Words>1601</Words>
  <Application>Microsoft Macintosh PowerPoint</Application>
  <PresentationFormat>On-screen Show (16:9)</PresentationFormat>
  <Paragraphs>155</Paragraphs>
  <Slides>15</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Nunito Light</vt:lpstr>
      <vt:lpstr>DM Sans</vt:lpstr>
      <vt:lpstr>Mukta Bold</vt:lpstr>
      <vt:lpstr>Arial</vt:lpstr>
      <vt:lpstr>Mukta</vt:lpstr>
      <vt:lpstr>Raleway</vt:lpstr>
      <vt:lpstr>Mukta Regular</vt:lpstr>
      <vt:lpstr>Mukta Light</vt:lpstr>
      <vt:lpstr>Calibri</vt:lpstr>
      <vt:lpstr>STEM Learning Newsletter by Slidesgo</vt:lpstr>
      <vt:lpstr>IHDS Individual Presentation</vt:lpstr>
      <vt:lpstr>Data Acquisition</vt:lpstr>
      <vt:lpstr>Data Acquisition</vt:lpstr>
      <vt:lpstr>Data Acquisition</vt:lpstr>
      <vt:lpstr>Data Linkage</vt:lpstr>
      <vt:lpstr>Data Linkage</vt:lpstr>
      <vt:lpstr>Dashboard Creation</vt:lpstr>
      <vt:lpstr>Dashboard Creation</vt:lpstr>
      <vt:lpstr>Dashboard Creation</vt:lpstr>
      <vt:lpstr>Outcomes of the Stakeholder Requirements </vt:lpstr>
      <vt:lpstr>Outcomes of the Stakeholder Requirements </vt:lpstr>
      <vt:lpstr>Outcomes of the Stakeholder Requirements </vt:lpstr>
      <vt:lpstr>Risks Surrounding the Development </vt:lpstr>
      <vt:lpstr>Risks Surrounding the Development </vt:lpstr>
      <vt:lpstr>Reflection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IHDS Individual Presentation</dc:title>
  <cp:lastModifiedBy>Muying Zhao</cp:lastModifiedBy>
  <cp:revision>43</cp:revision>
  <cp:lastPrinted>2023-11-23T21:34:13Z</cp:lastPrinted>
  <dcterms:modified xsi:type="dcterms:W3CDTF">2023-11-23T21:34:20Z</dcterms:modified>
</cp:coreProperties>
</file>